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24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Hyam" userId="9bf42da1-aa71-4a5d-a8cc-fde852819fa0" providerId="ADAL" clId="{A71BD5EB-3211-42F9-A2CC-ED9F9DFBB6D7}"/>
    <pc:docChg chg="custSel modSld delMainMaster">
      <pc:chgData name="Christopher Hyam" userId="9bf42da1-aa71-4a5d-a8cc-fde852819fa0" providerId="ADAL" clId="{A71BD5EB-3211-42F9-A2CC-ED9F9DFBB6D7}" dt="2025-07-07T06:31:19.613" v="2" actId="1076"/>
      <pc:docMkLst>
        <pc:docMk/>
      </pc:docMkLst>
      <pc:sldChg chg="modSp mod modClrScheme chgLayout">
        <pc:chgData name="Christopher Hyam" userId="9bf42da1-aa71-4a5d-a8cc-fde852819fa0" providerId="ADAL" clId="{A71BD5EB-3211-42F9-A2CC-ED9F9DFBB6D7}" dt="2025-07-07T06:31:19.613" v="2" actId="1076"/>
        <pc:sldMkLst>
          <pc:docMk/>
          <pc:sldMk cId="0" sldId="257"/>
        </pc:sldMkLst>
        <pc:spChg chg="mod ord">
          <ac:chgData name="Christopher Hyam" userId="9bf42da1-aa71-4a5d-a8cc-fde852819fa0" providerId="ADAL" clId="{A71BD5EB-3211-42F9-A2CC-ED9F9DFBB6D7}" dt="2025-07-07T06:31:08.389" v="0" actId="700"/>
          <ac:spMkLst>
            <pc:docMk/>
            <pc:sldMk cId="0" sldId="257"/>
            <ac:spMk id="168" creationId="{00000000-0000-0000-0000-000000000000}"/>
          </ac:spMkLst>
        </pc:spChg>
        <pc:spChg chg="mod ord">
          <ac:chgData name="Christopher Hyam" userId="9bf42da1-aa71-4a5d-a8cc-fde852819fa0" providerId="ADAL" clId="{A71BD5EB-3211-42F9-A2CC-ED9F9DFBB6D7}" dt="2025-07-07T06:31:08.389" v="0" actId="700"/>
          <ac:spMkLst>
            <pc:docMk/>
            <pc:sldMk cId="0" sldId="257"/>
            <ac:spMk id="169" creationId="{00000000-0000-0000-0000-000000000000}"/>
          </ac:spMkLst>
        </pc:spChg>
        <pc:spChg chg="mod ord">
          <ac:chgData name="Christopher Hyam" userId="9bf42da1-aa71-4a5d-a8cc-fde852819fa0" providerId="ADAL" clId="{A71BD5EB-3211-42F9-A2CC-ED9F9DFBB6D7}" dt="2025-07-07T06:31:12.155" v="1" actId="20577"/>
          <ac:spMkLst>
            <pc:docMk/>
            <pc:sldMk cId="0" sldId="257"/>
            <ac:spMk id="171" creationId="{00000000-0000-0000-0000-000000000000}"/>
          </ac:spMkLst>
        </pc:spChg>
        <pc:spChg chg="mod ord">
          <ac:chgData name="Christopher Hyam" userId="9bf42da1-aa71-4a5d-a8cc-fde852819fa0" providerId="ADAL" clId="{A71BD5EB-3211-42F9-A2CC-ED9F9DFBB6D7}" dt="2025-07-07T06:31:19.613" v="2" actId="1076"/>
          <ac:spMkLst>
            <pc:docMk/>
            <pc:sldMk cId="0" sldId="257"/>
            <ac:spMk id="172" creationId="{00000000-0000-0000-0000-000000000000}"/>
          </ac:spMkLst>
        </pc:spChg>
      </pc:sldChg>
      <pc:sldMasterChg chg="del delSldLayout">
        <pc:chgData name="Christopher Hyam" userId="9bf42da1-aa71-4a5d-a8cc-fde852819fa0" providerId="ADAL" clId="{A71BD5EB-3211-42F9-A2CC-ED9F9DFBB6D7}" dt="2025-07-07T06:31:08.389" v="0" actId="700"/>
        <pc:sldMasterMkLst>
          <pc:docMk/>
          <pc:sldMasterMk cId="0" sldId="2147483665"/>
        </pc:sldMasterMkLst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48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49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50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51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52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53"/>
          </pc:sldLayoutMkLst>
        </pc:sldLayoutChg>
        <pc:sldLayoutChg chg="del">
          <pc:chgData name="Christopher Hyam" userId="9bf42da1-aa71-4a5d-a8cc-fde852819fa0" providerId="ADAL" clId="{A71BD5EB-3211-42F9-A2CC-ED9F9DFBB6D7}" dt="2025-07-07T06:31:08.389" v="0" actId="700"/>
          <pc:sldLayoutMkLst>
            <pc:docMk/>
            <pc:sldMasterMk cId="0" sldId="2147483665"/>
            <pc:sldLayoutMk cId="0" sldId="214748365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" name="Google Shape;71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2" name="Google Shape;7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79" name="Google Shape;7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1" name="Google Shape;81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2" name="Google Shape;82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4" name="Google Shape;10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4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" name="Google Shape;11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7" name="Google Shape;127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8" name="Google Shape;12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" name="Google Shape;134;p17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" name="Google Shape;139;p18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41" name="Google Shape;141;p18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9" name="Google Shape;149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0" name="Google Shape;15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" name="Google Shape;152;p19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53" name="Google Shape;153;p19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UK’s peaks</a:t>
            </a:r>
            <a:endParaRPr/>
          </a:p>
        </p:txBody>
      </p:sp>
      <p:sp>
        <p:nvSpPr>
          <p:cNvPr id="160" name="Google Shape;160;p2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1" name="Google Shape;161;p20"/>
          <p:cNvSpPr txBox="1">
            <a:spLocks noGrp="1"/>
          </p:cNvSpPr>
          <p:nvPr>
            <p:ph type="title"/>
          </p:nvPr>
        </p:nvSpPr>
        <p:spPr>
          <a:xfrm>
            <a:off x="468000" y="13974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A: What are the UK’s highest peaks?</a:t>
            </a:r>
            <a:endParaRPr/>
          </a:p>
        </p:txBody>
      </p:sp>
      <p:sp>
        <p:nvSpPr>
          <p:cNvPr id="162" name="Google Shape;162;p20"/>
          <p:cNvSpPr txBox="1"/>
          <p:nvPr/>
        </p:nvSpPr>
        <p:spPr>
          <a:xfrm>
            <a:off x="476400" y="2037600"/>
            <a:ext cx="6624000" cy="509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Complete the sentences below by filling in the gaps.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 highest mountain in ______ is called Ben Nevis and it is also the  ______ mountain in the UK.  Mountains in Scotland are also referred to as  ______.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 highest mountain in Wales is called ______, which translates to  ______ in English. Yr Wyddfa is ______ metres above sea level.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 highest mountain in England is called ______, it is located in the  ______ National Park. 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The highest mountain in Northern Ireland is called Slieve Donard and it is located in the ______ National Park.</a:t>
            </a: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476399" y="7497000"/>
            <a:ext cx="6624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Scafell Pike      1085      Scotland       Yr Wyddffa       highest      Grampian       Munros       Mt Snowdon       Lake District</a:t>
            </a:r>
            <a:endParaRPr sz="1800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69" name="Google Shape;169;p2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UK’s peaks</a:t>
            </a:r>
            <a:endParaRPr/>
          </a:p>
        </p:txBody>
      </p:sp>
      <p:sp>
        <p:nvSpPr>
          <p:cNvPr id="171" name="Google Shape;171;p21"/>
          <p:cNvSpPr txBox="1">
            <a:spLocks noGrp="1"/>
          </p:cNvSpPr>
          <p:nvPr>
            <p:ph type="subTitle" idx="4294967295"/>
          </p:nvPr>
        </p:nvSpPr>
        <p:spPr>
          <a:xfrm>
            <a:off x="4835525" y="9972675"/>
            <a:ext cx="2724150" cy="16033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p21"/>
          <p:cNvSpPr txBox="1">
            <a:spLocks noGrp="1"/>
          </p:cNvSpPr>
          <p:nvPr>
            <p:ph type="title" idx="4294967295"/>
          </p:nvPr>
        </p:nvSpPr>
        <p:spPr>
          <a:xfrm>
            <a:off x="529250" y="734919"/>
            <a:ext cx="6623050" cy="277812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Task B: How do maps represent mountains?</a:t>
            </a:r>
            <a:endParaRPr sz="1800" dirty="0"/>
          </a:p>
        </p:txBody>
      </p:sp>
      <p:sp>
        <p:nvSpPr>
          <p:cNvPr id="170" name="Google Shape;170;p21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v2.3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73" name="Google Shape;17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1602" y="1383400"/>
            <a:ext cx="4336800" cy="4192601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21"/>
          <p:cNvSpPr txBox="1"/>
          <p:nvPr/>
        </p:nvSpPr>
        <p:spPr>
          <a:xfrm>
            <a:off x="1611600" y="5576000"/>
            <a:ext cx="46431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rgbClr val="808080"/>
                </a:solidFill>
                <a:latin typeface="Lexend"/>
                <a:ea typeface="Lexend"/>
                <a:cs typeface="Lexend"/>
                <a:sym typeface="Lexend"/>
              </a:rPr>
              <a:t>© Crown copyright &amp; database right Ordnance Survey licence no. 100067257, 2023</a:t>
            </a:r>
            <a:endParaRPr sz="900">
              <a:solidFill>
                <a:srgbClr val="80808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5" name="Google Shape;175;p21"/>
          <p:cNvSpPr txBox="1"/>
          <p:nvPr/>
        </p:nvSpPr>
        <p:spPr>
          <a:xfrm>
            <a:off x="463725" y="5956800"/>
            <a:ext cx="4336800" cy="7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What do </a:t>
            </a:r>
            <a:r>
              <a:rPr lang="en-GB" sz="20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contour lines</a:t>
            </a:r>
            <a:r>
              <a:rPr lang="en-GB" sz="20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show us?</a:t>
            </a: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6" name="Google Shape;176;p21"/>
          <p:cNvSpPr txBox="1"/>
          <p:nvPr/>
        </p:nvSpPr>
        <p:spPr>
          <a:xfrm>
            <a:off x="459425" y="6599400"/>
            <a:ext cx="5049900" cy="7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What is the height of the land here?</a:t>
            </a: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77" name="Google Shape;177;p21"/>
          <p:cNvCxnSpPr/>
          <p:nvPr/>
        </p:nvCxnSpPr>
        <p:spPr>
          <a:xfrm>
            <a:off x="2501525" y="4058225"/>
            <a:ext cx="2906700" cy="2815800"/>
          </a:xfrm>
          <a:prstGeom prst="straightConnector1">
            <a:avLst/>
          </a:prstGeom>
          <a:noFill/>
          <a:ln w="38100" cap="flat" cmpd="sng">
            <a:solidFill>
              <a:srgbClr val="037B7D"/>
            </a:solidFill>
            <a:prstDash val="solid"/>
            <a:round/>
            <a:headEnd type="triangle" w="med" len="med"/>
            <a:tailEnd type="none" w="med" len="med"/>
          </a:ln>
        </p:spPr>
      </p:cxnSp>
      <p:sp>
        <p:nvSpPr>
          <p:cNvPr id="178" name="Google Shape;178;p21"/>
          <p:cNvSpPr txBox="1"/>
          <p:nvPr/>
        </p:nvSpPr>
        <p:spPr>
          <a:xfrm>
            <a:off x="463725" y="7277550"/>
            <a:ext cx="66240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What other features can you see on this map? </a:t>
            </a: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Is each one a human feature or a physical feature?</a:t>
            </a:r>
            <a:endParaRPr sz="20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ksheet September 2023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Custom</PresentationFormat>
  <Paragraphs>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Lexend</vt:lpstr>
      <vt:lpstr>Lexend Light</vt:lpstr>
      <vt:lpstr>Lexend Medium</vt:lpstr>
      <vt:lpstr>Worksheet September 2023</vt:lpstr>
      <vt:lpstr>The UK’s peaks</vt:lpstr>
      <vt:lpstr>Task B: How do maps represent mountains?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Christopher Hyam</cp:lastModifiedBy>
  <cp:revision>1</cp:revision>
  <dcterms:modified xsi:type="dcterms:W3CDTF">2025-07-07T06:31:30Z</dcterms:modified>
</cp:coreProperties>
</file>