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66" r:id="rId1"/>
  </p:sldMasterIdLst>
  <p:notesMasterIdLst>
    <p:notesMasterId r:id="rId4"/>
  </p:notesMasterIdLst>
  <p:sldIdLst>
    <p:sldId id="256" r:id="rId2"/>
    <p:sldId id="257" r:id="rId3"/>
  </p:sldIdLst>
  <p:sldSz cx="7559675" cy="10691813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8" d="100"/>
          <a:sy n="58" d="100"/>
        </p:scale>
        <p:origin x="2458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Relationship Id="rId9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hristopher Hyam" userId="9bf42da1-aa71-4a5d-a8cc-fde852819fa0" providerId="ADAL" clId="{541979FF-188F-462D-A572-8E2F47B5F9AC}"/>
    <pc:docChg chg="custSel modSld delMainMaster">
      <pc:chgData name="Christopher Hyam" userId="9bf42da1-aa71-4a5d-a8cc-fde852819fa0" providerId="ADAL" clId="{541979FF-188F-462D-A572-8E2F47B5F9AC}" dt="2025-07-07T06:38:54.067" v="5" actId="1076"/>
      <pc:docMkLst>
        <pc:docMk/>
      </pc:docMkLst>
      <pc:sldChg chg="modSp mod modClrScheme chgLayout">
        <pc:chgData name="Christopher Hyam" userId="9bf42da1-aa71-4a5d-a8cc-fde852819fa0" providerId="ADAL" clId="{541979FF-188F-462D-A572-8E2F47B5F9AC}" dt="2025-07-07T06:38:54.067" v="5" actId="1076"/>
        <pc:sldMkLst>
          <pc:docMk/>
          <pc:sldMk cId="0" sldId="257"/>
        </pc:sldMkLst>
        <pc:spChg chg="mod ord">
          <ac:chgData name="Christopher Hyam" userId="9bf42da1-aa71-4a5d-a8cc-fde852819fa0" providerId="ADAL" clId="{541979FF-188F-462D-A572-8E2F47B5F9AC}" dt="2025-07-07T06:38:40.483" v="0" actId="700"/>
          <ac:spMkLst>
            <pc:docMk/>
            <pc:sldMk cId="0" sldId="257"/>
            <ac:spMk id="168" creationId="{00000000-0000-0000-0000-000000000000}"/>
          </ac:spMkLst>
        </pc:spChg>
        <pc:spChg chg="mod ord">
          <ac:chgData name="Christopher Hyam" userId="9bf42da1-aa71-4a5d-a8cc-fde852819fa0" providerId="ADAL" clId="{541979FF-188F-462D-A572-8E2F47B5F9AC}" dt="2025-07-07T06:38:40.483" v="0" actId="700"/>
          <ac:spMkLst>
            <pc:docMk/>
            <pc:sldMk cId="0" sldId="257"/>
            <ac:spMk id="169" creationId="{00000000-0000-0000-0000-000000000000}"/>
          </ac:spMkLst>
        </pc:spChg>
        <pc:spChg chg="mod ord">
          <ac:chgData name="Christopher Hyam" userId="9bf42da1-aa71-4a5d-a8cc-fde852819fa0" providerId="ADAL" clId="{541979FF-188F-462D-A572-8E2F47B5F9AC}" dt="2025-07-07T06:38:44.670" v="4" actId="20577"/>
          <ac:spMkLst>
            <pc:docMk/>
            <pc:sldMk cId="0" sldId="257"/>
            <ac:spMk id="171" creationId="{00000000-0000-0000-0000-000000000000}"/>
          </ac:spMkLst>
        </pc:spChg>
        <pc:spChg chg="mod ord">
          <ac:chgData name="Christopher Hyam" userId="9bf42da1-aa71-4a5d-a8cc-fde852819fa0" providerId="ADAL" clId="{541979FF-188F-462D-A572-8E2F47B5F9AC}" dt="2025-07-07T06:38:54.067" v="5" actId="1076"/>
          <ac:spMkLst>
            <pc:docMk/>
            <pc:sldMk cId="0" sldId="257"/>
            <ac:spMk id="172" creationId="{00000000-0000-0000-0000-000000000000}"/>
          </ac:spMkLst>
        </pc:spChg>
      </pc:sldChg>
      <pc:sldMasterChg chg="del delSldLayout">
        <pc:chgData name="Christopher Hyam" userId="9bf42da1-aa71-4a5d-a8cc-fde852819fa0" providerId="ADAL" clId="{541979FF-188F-462D-A572-8E2F47B5F9AC}" dt="2025-07-07T06:38:40.483" v="0" actId="700"/>
        <pc:sldMasterMkLst>
          <pc:docMk/>
          <pc:sldMasterMk cId="0" sldId="2147483665"/>
        </pc:sldMasterMkLst>
        <pc:sldLayoutChg chg="del">
          <pc:chgData name="Christopher Hyam" userId="9bf42da1-aa71-4a5d-a8cc-fde852819fa0" providerId="ADAL" clId="{541979FF-188F-462D-A572-8E2F47B5F9AC}" dt="2025-07-07T06:38:40.483" v="0" actId="700"/>
          <pc:sldLayoutMkLst>
            <pc:docMk/>
            <pc:sldMasterMk cId="0" sldId="2147483665"/>
            <pc:sldLayoutMk cId="0" sldId="2147483648"/>
          </pc:sldLayoutMkLst>
        </pc:sldLayoutChg>
        <pc:sldLayoutChg chg="del">
          <pc:chgData name="Christopher Hyam" userId="9bf42da1-aa71-4a5d-a8cc-fde852819fa0" providerId="ADAL" clId="{541979FF-188F-462D-A572-8E2F47B5F9AC}" dt="2025-07-07T06:38:40.483" v="0" actId="700"/>
          <pc:sldLayoutMkLst>
            <pc:docMk/>
            <pc:sldMasterMk cId="0" sldId="2147483665"/>
            <pc:sldLayoutMk cId="0" sldId="2147483649"/>
          </pc:sldLayoutMkLst>
        </pc:sldLayoutChg>
        <pc:sldLayoutChg chg="del">
          <pc:chgData name="Christopher Hyam" userId="9bf42da1-aa71-4a5d-a8cc-fde852819fa0" providerId="ADAL" clId="{541979FF-188F-462D-A572-8E2F47B5F9AC}" dt="2025-07-07T06:38:40.483" v="0" actId="700"/>
          <pc:sldLayoutMkLst>
            <pc:docMk/>
            <pc:sldMasterMk cId="0" sldId="2147483665"/>
            <pc:sldLayoutMk cId="0" sldId="2147483650"/>
          </pc:sldLayoutMkLst>
        </pc:sldLayoutChg>
        <pc:sldLayoutChg chg="del">
          <pc:chgData name="Christopher Hyam" userId="9bf42da1-aa71-4a5d-a8cc-fde852819fa0" providerId="ADAL" clId="{541979FF-188F-462D-A572-8E2F47B5F9AC}" dt="2025-07-07T06:38:40.483" v="0" actId="700"/>
          <pc:sldLayoutMkLst>
            <pc:docMk/>
            <pc:sldMasterMk cId="0" sldId="2147483665"/>
            <pc:sldLayoutMk cId="0" sldId="2147483651"/>
          </pc:sldLayoutMkLst>
        </pc:sldLayoutChg>
        <pc:sldLayoutChg chg="del">
          <pc:chgData name="Christopher Hyam" userId="9bf42da1-aa71-4a5d-a8cc-fde852819fa0" providerId="ADAL" clId="{541979FF-188F-462D-A572-8E2F47B5F9AC}" dt="2025-07-07T06:38:40.483" v="0" actId="700"/>
          <pc:sldLayoutMkLst>
            <pc:docMk/>
            <pc:sldMasterMk cId="0" sldId="2147483665"/>
            <pc:sldLayoutMk cId="0" sldId="2147483652"/>
          </pc:sldLayoutMkLst>
        </pc:sldLayoutChg>
        <pc:sldLayoutChg chg="del">
          <pc:chgData name="Christopher Hyam" userId="9bf42da1-aa71-4a5d-a8cc-fde852819fa0" providerId="ADAL" clId="{541979FF-188F-462D-A572-8E2F47B5F9AC}" dt="2025-07-07T06:38:40.483" v="0" actId="700"/>
          <pc:sldLayoutMkLst>
            <pc:docMk/>
            <pc:sldMasterMk cId="0" sldId="2147483665"/>
            <pc:sldLayoutMk cId="0" sldId="2147483653"/>
          </pc:sldLayoutMkLst>
        </pc:sldLayoutChg>
        <pc:sldLayoutChg chg="del">
          <pc:chgData name="Christopher Hyam" userId="9bf42da1-aa71-4a5d-a8cc-fde852819fa0" providerId="ADAL" clId="{541979FF-188F-462D-A572-8E2F47B5F9AC}" dt="2025-07-07T06:38:40.483" v="0" actId="700"/>
          <pc:sldLayoutMkLst>
            <pc:docMk/>
            <pc:sldMasterMk cId="0" sldId="2147483665"/>
            <pc:sldLayoutMk cId="0" sldId="2147483654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2217050" y="685800"/>
            <a:ext cx="24246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g27996905f60_0_1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050" y="685800"/>
            <a:ext cx="24246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7" name="Google Shape;157;g27996905f60_0_1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g27996905f60_0_1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6" name="Google Shape;166;g27996905f60_0_1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ationalarchives.gov.uk/doc/open-government-licence/version/3/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henational.academy/legal/terms-and-conditions" TargetMode="Externa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hyperlink" Target="https://www.thenational.academy/legal/terms-and-conditions" TargetMode="External"/><Relationship Id="rId5" Type="http://schemas.openxmlformats.org/officeDocument/2006/relationships/hyperlink" Target="https://www.nationalarchives.gov.uk/doc/open-government-licence/version/3/" TargetMode="Externa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hyperlink" Target="https://www.thenational.academy/legal/terms-and-conditions" TargetMode="External"/><Relationship Id="rId5" Type="http://schemas.openxmlformats.org/officeDocument/2006/relationships/hyperlink" Target="https://www.nationalarchives.gov.uk/doc/open-government-licence/version/3/" TargetMode="Externa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ationalarchives.gov.uk/doc/open-government-licence/version/3/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henational.academy/legal/terms-and-conditions" TargetMode="Externa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hyperlink" Target="https://www.thenational.academy/legal/terms-and-conditions" TargetMode="External"/><Relationship Id="rId5" Type="http://schemas.openxmlformats.org/officeDocument/2006/relationships/hyperlink" Target="https://www.nationalarchives.gov.uk/doc/open-government-licence/version/3/" TargetMode="Externa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 Title page">
  <p:cSld name="SECTION_HEADER_1_1_1_1_1_1_1_1_1_1_1_2_1_1_1_1_1">
    <p:bg>
      <p:bgPr>
        <a:solidFill>
          <a:schemeClr val="lt1"/>
        </a:solidFill>
        <a:effectLst/>
      </p:bgPr>
    </p:bg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" name="Google Shape;67;p10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6910937" y="9972010"/>
            <a:ext cx="181075" cy="246288"/>
          </a:xfrm>
          <a:prstGeom prst="rect">
            <a:avLst/>
          </a:prstGeom>
          <a:noFill/>
          <a:ln>
            <a:noFill/>
          </a:ln>
        </p:spPr>
      </p:pic>
      <p:sp>
        <p:nvSpPr>
          <p:cNvPr id="68" name="Google Shape;68;p10"/>
          <p:cNvSpPr txBox="1">
            <a:spLocks noGrp="1"/>
          </p:cNvSpPr>
          <p:nvPr>
            <p:ph type="sldNum" idx="12"/>
          </p:nvPr>
        </p:nvSpPr>
        <p:spPr>
          <a:xfrm>
            <a:off x="6352325" y="9972000"/>
            <a:ext cx="483300" cy="27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1pPr>
            <a:lvl2pPr lvl="1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2pPr>
            <a:lvl3pPr lvl="2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3pPr>
            <a:lvl4pPr lvl="3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4pPr>
            <a:lvl5pPr lvl="4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5pPr>
            <a:lvl6pPr lvl="5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6pPr>
            <a:lvl7pPr lvl="6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7pPr>
            <a:lvl8pPr lvl="7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8pPr>
            <a:lvl9pPr lvl="8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69" name="Google Shape;69;p10"/>
          <p:cNvSpPr txBox="1">
            <a:spLocks noGrp="1"/>
          </p:cNvSpPr>
          <p:nvPr>
            <p:ph type="title"/>
          </p:nvPr>
        </p:nvSpPr>
        <p:spPr>
          <a:xfrm>
            <a:off x="468000" y="864000"/>
            <a:ext cx="6624000" cy="360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sp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70" name="Google Shape;70;p10"/>
          <p:cNvSpPr txBox="1"/>
          <p:nvPr/>
        </p:nvSpPr>
        <p:spPr>
          <a:xfrm>
            <a:off x="466825" y="360000"/>
            <a:ext cx="23340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>
                <a:latin typeface="Lexend"/>
                <a:ea typeface="Lexend"/>
                <a:cs typeface="Lexend"/>
                <a:sym typeface="Lexend"/>
              </a:rPr>
              <a:t>Name</a:t>
            </a:r>
            <a:r>
              <a:rPr lang="en-GB" b="1">
                <a:latin typeface="Lexend"/>
                <a:ea typeface="Lexend"/>
                <a:cs typeface="Lexend"/>
                <a:sym typeface="Lexend"/>
              </a:rPr>
              <a:t>:</a:t>
            </a:r>
            <a:endParaRPr b="1"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71" name="Google Shape;71;p10"/>
          <p:cNvCxnSpPr/>
          <p:nvPr/>
        </p:nvCxnSpPr>
        <p:spPr>
          <a:xfrm>
            <a:off x="987525" y="610425"/>
            <a:ext cx="1813200" cy="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72" name="Google Shape;72;p1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722275" y="215699"/>
            <a:ext cx="504000" cy="504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3" name="Google Shape;73;p1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68000" y="1242003"/>
            <a:ext cx="6624000" cy="66240"/>
          </a:xfrm>
          <a:prstGeom prst="rect">
            <a:avLst/>
          </a:prstGeom>
          <a:noFill/>
          <a:ln>
            <a:noFill/>
          </a:ln>
        </p:spPr>
      </p:pic>
      <p:sp>
        <p:nvSpPr>
          <p:cNvPr id="74" name="Google Shape;74;p10"/>
          <p:cNvSpPr txBox="1"/>
          <p:nvPr/>
        </p:nvSpPr>
        <p:spPr>
          <a:xfrm>
            <a:off x="6189000" y="360000"/>
            <a:ext cx="903000" cy="1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>
                <a:latin typeface="Lexend"/>
                <a:ea typeface="Lexend"/>
                <a:cs typeface="Lexend"/>
                <a:sym typeface="Lexend"/>
              </a:rPr>
              <a:t>Worksheet</a:t>
            </a:r>
            <a:endParaRPr b="1"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54">
          <p15:clr>
            <a:srgbClr val="D9D9D9"/>
          </p15:clr>
        </p15:guide>
        <p15:guide id="2" orient="horz" pos="544">
          <p15:clr>
            <a:srgbClr val="D9D9D9"/>
          </p15:clr>
        </p15:guide>
        <p15:guide id="3" orient="horz" pos="1916">
          <p15:clr>
            <a:srgbClr val="D9D9D9"/>
          </p15:clr>
        </p15:guide>
        <p15:guide id="4" orient="horz" pos="3368">
          <p15:clr>
            <a:srgbClr val="D9D9D9"/>
          </p15:clr>
        </p15:guide>
        <p15:guide id="5" orient="horz" pos="4762">
          <p15:clr>
            <a:srgbClr val="D9D9D9"/>
          </p15:clr>
        </p15:guide>
        <p15:guide id="6" orient="horz" pos="6282">
          <p15:clr>
            <a:srgbClr val="D9D9D9"/>
          </p15:clr>
        </p15:guide>
        <p15:guide id="7" pos="295">
          <p15:clr>
            <a:srgbClr val="FF0000"/>
          </p15:clr>
        </p15:guide>
        <p15:guide id="8" pos="4467">
          <p15:clr>
            <a:srgbClr val="FF0000"/>
          </p15:clr>
        </p15:guide>
        <p15:guide id="9" pos="1519">
          <p15:clr>
            <a:srgbClr val="D9D9D9"/>
          </p15:clr>
        </p15:guide>
        <p15:guide id="10" pos="1764">
          <p15:clr>
            <a:srgbClr val="D9D9D9"/>
          </p15:clr>
        </p15:guide>
        <p15:guide id="11" pos="3243">
          <p15:clr>
            <a:srgbClr val="D9D9D9"/>
          </p15:clr>
        </p15:guide>
        <p15:guide id="12" pos="2998">
          <p15:clr>
            <a:srgbClr val="D9D9D9"/>
          </p15:clr>
        </p15:guide>
        <p15:guide id="13" pos="3120">
          <p15:clr>
            <a:srgbClr val="D9D9D9"/>
          </p15:clr>
        </p15:guide>
        <p15:guide id="14" pos="1642">
          <p15:clr>
            <a:srgbClr val="D9D9D9"/>
          </p15:clr>
        </p15:guide>
        <p15:guide id="15" pos="2381">
          <p15:clr>
            <a:srgbClr val="D9D9D9"/>
          </p15:clr>
        </p15:guide>
        <p15:guide id="16" pos="2154">
          <p15:clr>
            <a:srgbClr val="FF0000"/>
          </p15:clr>
        </p15:guide>
        <p15:guide id="17" pos="2608">
          <p15:clr>
            <a:srgbClr val="FF0000"/>
          </p15:clr>
        </p15:guide>
        <p15:guide id="18" orient="horz" pos="227">
          <p15:clr>
            <a:srgbClr val="FF000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1 Title page with long title">
  <p:cSld name="SECTION_HEADER_1_1_1_1_1_1_1_1_1_1_1_2_1_1_1_1_1_1_2">
    <p:bg>
      <p:bgPr>
        <a:solidFill>
          <a:schemeClr val="lt1"/>
        </a:solidFill>
        <a:effectLst/>
      </p:bgPr>
    </p:bg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" name="Google Shape;76;p11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6910937" y="9972010"/>
            <a:ext cx="181075" cy="246288"/>
          </a:xfrm>
          <a:prstGeom prst="rect">
            <a:avLst/>
          </a:prstGeom>
          <a:noFill/>
          <a:ln>
            <a:noFill/>
          </a:ln>
        </p:spPr>
      </p:pic>
      <p:sp>
        <p:nvSpPr>
          <p:cNvPr id="77" name="Google Shape;77;p11"/>
          <p:cNvSpPr txBox="1">
            <a:spLocks noGrp="1"/>
          </p:cNvSpPr>
          <p:nvPr>
            <p:ph type="sldNum" idx="12"/>
          </p:nvPr>
        </p:nvSpPr>
        <p:spPr>
          <a:xfrm>
            <a:off x="6352325" y="9972000"/>
            <a:ext cx="483300" cy="27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1pPr>
            <a:lvl2pPr lvl="1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2pPr>
            <a:lvl3pPr lvl="2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3pPr>
            <a:lvl4pPr lvl="3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4pPr>
            <a:lvl5pPr lvl="4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5pPr>
            <a:lvl6pPr lvl="5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6pPr>
            <a:lvl7pPr lvl="6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7pPr>
            <a:lvl8pPr lvl="7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8pPr>
            <a:lvl9pPr lvl="8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78" name="Google Shape;78;p11"/>
          <p:cNvSpPr txBox="1">
            <a:spLocks noGrp="1"/>
          </p:cNvSpPr>
          <p:nvPr>
            <p:ph type="title"/>
          </p:nvPr>
        </p:nvSpPr>
        <p:spPr>
          <a:xfrm>
            <a:off x="468000" y="864000"/>
            <a:ext cx="6624000" cy="360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sp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pic>
        <p:nvPicPr>
          <p:cNvPr id="79" name="Google Shape;79;p1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68000" y="1543153"/>
            <a:ext cx="6624000" cy="66240"/>
          </a:xfrm>
          <a:prstGeom prst="rect">
            <a:avLst/>
          </a:prstGeom>
          <a:noFill/>
          <a:ln>
            <a:noFill/>
          </a:ln>
        </p:spPr>
      </p:pic>
      <p:sp>
        <p:nvSpPr>
          <p:cNvPr id="80" name="Google Shape;80;p11"/>
          <p:cNvSpPr txBox="1"/>
          <p:nvPr/>
        </p:nvSpPr>
        <p:spPr>
          <a:xfrm>
            <a:off x="466825" y="360000"/>
            <a:ext cx="23340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>
                <a:latin typeface="Lexend"/>
                <a:ea typeface="Lexend"/>
                <a:cs typeface="Lexend"/>
                <a:sym typeface="Lexend"/>
              </a:rPr>
              <a:t>Name</a:t>
            </a:r>
            <a:r>
              <a:rPr lang="en-GB" b="1">
                <a:latin typeface="Lexend"/>
                <a:ea typeface="Lexend"/>
                <a:cs typeface="Lexend"/>
                <a:sym typeface="Lexend"/>
              </a:rPr>
              <a:t>:</a:t>
            </a:r>
            <a:endParaRPr b="1"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81" name="Google Shape;81;p11"/>
          <p:cNvCxnSpPr/>
          <p:nvPr/>
        </p:nvCxnSpPr>
        <p:spPr>
          <a:xfrm>
            <a:off x="987525" y="610425"/>
            <a:ext cx="1813200" cy="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82" name="Google Shape;82;p1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722275" y="215699"/>
            <a:ext cx="504000" cy="504000"/>
          </a:xfrm>
          <a:prstGeom prst="rect">
            <a:avLst/>
          </a:prstGeom>
          <a:noFill/>
          <a:ln>
            <a:noFill/>
          </a:ln>
        </p:spPr>
      </p:pic>
      <p:sp>
        <p:nvSpPr>
          <p:cNvPr id="83" name="Google Shape;83;p11"/>
          <p:cNvSpPr txBox="1"/>
          <p:nvPr/>
        </p:nvSpPr>
        <p:spPr>
          <a:xfrm>
            <a:off x="6189000" y="360000"/>
            <a:ext cx="903000" cy="1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>
                <a:latin typeface="Lexend"/>
                <a:ea typeface="Lexend"/>
                <a:cs typeface="Lexend"/>
                <a:sym typeface="Lexend"/>
              </a:rPr>
              <a:t>Worksheet</a:t>
            </a:r>
            <a:endParaRPr b="1"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54">
          <p15:clr>
            <a:srgbClr val="D9D9D9"/>
          </p15:clr>
        </p15:guide>
        <p15:guide id="2" orient="horz" pos="544">
          <p15:clr>
            <a:srgbClr val="D9D9D9"/>
          </p15:clr>
        </p15:guide>
        <p15:guide id="3" orient="horz" pos="1916">
          <p15:clr>
            <a:srgbClr val="D9D9D9"/>
          </p15:clr>
        </p15:guide>
        <p15:guide id="4" orient="horz" pos="3368">
          <p15:clr>
            <a:srgbClr val="D9D9D9"/>
          </p15:clr>
        </p15:guide>
        <p15:guide id="5" orient="horz" pos="4762">
          <p15:clr>
            <a:srgbClr val="D9D9D9"/>
          </p15:clr>
        </p15:guide>
        <p15:guide id="6" orient="horz" pos="6282">
          <p15:clr>
            <a:srgbClr val="D9D9D9"/>
          </p15:clr>
        </p15:guide>
        <p15:guide id="7" pos="295">
          <p15:clr>
            <a:srgbClr val="FF0000"/>
          </p15:clr>
        </p15:guide>
        <p15:guide id="8" pos="4467">
          <p15:clr>
            <a:srgbClr val="FF0000"/>
          </p15:clr>
        </p15:guide>
        <p15:guide id="9" pos="1519">
          <p15:clr>
            <a:srgbClr val="D9D9D9"/>
          </p15:clr>
        </p15:guide>
        <p15:guide id="10" pos="1764">
          <p15:clr>
            <a:srgbClr val="D9D9D9"/>
          </p15:clr>
        </p15:guide>
        <p15:guide id="11" pos="3243">
          <p15:clr>
            <a:srgbClr val="D9D9D9"/>
          </p15:clr>
        </p15:guide>
        <p15:guide id="12" pos="2998">
          <p15:clr>
            <a:srgbClr val="D9D9D9"/>
          </p15:clr>
        </p15:guide>
        <p15:guide id="13" pos="3120">
          <p15:clr>
            <a:srgbClr val="D9D9D9"/>
          </p15:clr>
        </p15:guide>
        <p15:guide id="14" pos="1642">
          <p15:clr>
            <a:srgbClr val="D9D9D9"/>
          </p15:clr>
        </p15:guide>
        <p15:guide id="15" pos="2381">
          <p15:clr>
            <a:srgbClr val="D9D9D9"/>
          </p15:clr>
        </p15:guide>
        <p15:guide id="16" pos="2154">
          <p15:clr>
            <a:srgbClr val="FF0000"/>
          </p15:clr>
        </p15:guide>
        <p15:guide id="17" pos="2608">
          <p15:clr>
            <a:srgbClr val="FF0000"/>
          </p15:clr>
        </p15:guide>
        <p15:guide id="18" orient="horz" pos="227">
          <p15:clr>
            <a:srgbClr val="FF000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 Middle page">
  <p:cSld name="SECTION_HEADER_1_1_1_1_1_1_1_1_1_1_1_2_1_1_1_1_1_1_1_1_2">
    <p:bg>
      <p:bgPr>
        <a:solidFill>
          <a:schemeClr val="lt1"/>
        </a:solidFill>
        <a:effectLst/>
      </p:bgPr>
    </p:bg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5" name="Google Shape;85;p12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6910937" y="9972010"/>
            <a:ext cx="181075" cy="246288"/>
          </a:xfrm>
          <a:prstGeom prst="rect">
            <a:avLst/>
          </a:prstGeom>
          <a:noFill/>
          <a:ln>
            <a:noFill/>
          </a:ln>
        </p:spPr>
      </p:pic>
      <p:sp>
        <p:nvSpPr>
          <p:cNvPr id="86" name="Google Shape;86;p12"/>
          <p:cNvSpPr txBox="1">
            <a:spLocks noGrp="1"/>
          </p:cNvSpPr>
          <p:nvPr>
            <p:ph type="sldNum" idx="12"/>
          </p:nvPr>
        </p:nvSpPr>
        <p:spPr>
          <a:xfrm>
            <a:off x="6352325" y="9972000"/>
            <a:ext cx="483300" cy="27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1pPr>
            <a:lvl2pPr lvl="1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2pPr>
            <a:lvl3pPr lvl="2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3pPr>
            <a:lvl4pPr lvl="3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4pPr>
            <a:lvl5pPr lvl="4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5pPr>
            <a:lvl6pPr lvl="5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6pPr>
            <a:lvl7pPr lvl="6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7pPr>
            <a:lvl8pPr lvl="7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8pPr>
            <a:lvl9pPr lvl="8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87" name="Google Shape;87;p12"/>
          <p:cNvSpPr txBox="1"/>
          <p:nvPr/>
        </p:nvSpPr>
        <p:spPr>
          <a:xfrm>
            <a:off x="6366900" y="360000"/>
            <a:ext cx="7266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latin typeface="Lexend"/>
                <a:ea typeface="Lexend"/>
                <a:cs typeface="Lexend"/>
                <a:sym typeface="Lexend"/>
              </a:rPr>
              <a:t>Worksheet</a:t>
            </a:r>
            <a:endParaRPr sz="9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8" name="Google Shape;88;p12"/>
          <p:cNvSpPr txBox="1">
            <a:spLocks noGrp="1"/>
          </p:cNvSpPr>
          <p:nvPr>
            <p:ph type="subTitle" idx="1"/>
          </p:nvPr>
        </p:nvSpPr>
        <p:spPr>
          <a:xfrm>
            <a:off x="466825" y="360000"/>
            <a:ext cx="5779200" cy="246300"/>
          </a:xfrm>
          <a:prstGeom prst="rect">
            <a:avLst/>
          </a:prstGeom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900"/>
              <a:buFont typeface="Lexend"/>
              <a:buNone/>
              <a:defRPr sz="9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>
            <a:endParaRPr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54">
          <p15:clr>
            <a:srgbClr val="D9D9D9"/>
          </p15:clr>
        </p15:guide>
        <p15:guide id="2" orient="horz" pos="544">
          <p15:clr>
            <a:srgbClr val="D9D9D9"/>
          </p15:clr>
        </p15:guide>
        <p15:guide id="3" orient="horz" pos="1916">
          <p15:clr>
            <a:srgbClr val="D9D9D9"/>
          </p15:clr>
        </p15:guide>
        <p15:guide id="4" orient="horz" pos="3368">
          <p15:clr>
            <a:srgbClr val="D9D9D9"/>
          </p15:clr>
        </p15:guide>
        <p15:guide id="5" orient="horz" pos="4762">
          <p15:clr>
            <a:srgbClr val="D9D9D9"/>
          </p15:clr>
        </p15:guide>
        <p15:guide id="6" orient="horz" pos="6282">
          <p15:clr>
            <a:srgbClr val="D9D9D9"/>
          </p15:clr>
        </p15:guide>
        <p15:guide id="7" pos="295">
          <p15:clr>
            <a:srgbClr val="FF0000"/>
          </p15:clr>
        </p15:guide>
        <p15:guide id="8" pos="4467">
          <p15:clr>
            <a:srgbClr val="FF0000"/>
          </p15:clr>
        </p15:guide>
        <p15:guide id="9" pos="1519">
          <p15:clr>
            <a:srgbClr val="D9D9D9"/>
          </p15:clr>
        </p15:guide>
        <p15:guide id="10" pos="1764">
          <p15:clr>
            <a:srgbClr val="D9D9D9"/>
          </p15:clr>
        </p15:guide>
        <p15:guide id="11" pos="3243">
          <p15:clr>
            <a:srgbClr val="D9D9D9"/>
          </p15:clr>
        </p15:guide>
        <p15:guide id="12" pos="2998">
          <p15:clr>
            <a:srgbClr val="D9D9D9"/>
          </p15:clr>
        </p15:guide>
        <p15:guide id="13" pos="3120">
          <p15:clr>
            <a:srgbClr val="D9D9D9"/>
          </p15:clr>
        </p15:guide>
        <p15:guide id="14" pos="1642">
          <p15:clr>
            <a:srgbClr val="D9D9D9"/>
          </p15:clr>
        </p15:guide>
        <p15:guide id="15" pos="2381">
          <p15:clr>
            <a:srgbClr val="D9D9D9"/>
          </p15:clr>
        </p15:guide>
        <p15:guide id="16" pos="2154">
          <p15:clr>
            <a:srgbClr val="FF0000"/>
          </p15:clr>
        </p15:guide>
        <p15:guide id="17" pos="2608">
          <p15:clr>
            <a:srgbClr val="FF0000"/>
          </p15:clr>
        </p15:guide>
        <p15:guide id="18" orient="horz" pos="227">
          <p15:clr>
            <a:srgbClr val="FF000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1 Last page">
  <p:cSld name="SECTION_HEADER_1_1_1_1_1_1_1_1_1_1_1_2_1_1_1_1_1_1_1_1_1_3">
    <p:bg>
      <p:bgPr>
        <a:solidFill>
          <a:schemeClr val="lt1"/>
        </a:solidFill>
        <a:effectLst/>
      </p:bgPr>
    </p:bg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" name="Google Shape;90;p13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6910937" y="9972010"/>
            <a:ext cx="181075" cy="246288"/>
          </a:xfrm>
          <a:prstGeom prst="rect">
            <a:avLst/>
          </a:prstGeom>
          <a:noFill/>
          <a:ln>
            <a:noFill/>
          </a:ln>
        </p:spPr>
      </p:pic>
      <p:sp>
        <p:nvSpPr>
          <p:cNvPr id="91" name="Google Shape;91;p13"/>
          <p:cNvSpPr txBox="1">
            <a:spLocks noGrp="1"/>
          </p:cNvSpPr>
          <p:nvPr>
            <p:ph type="sldNum" idx="12"/>
          </p:nvPr>
        </p:nvSpPr>
        <p:spPr>
          <a:xfrm>
            <a:off x="6352325" y="9972000"/>
            <a:ext cx="483300" cy="27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1pPr>
            <a:lvl2pPr lvl="1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2pPr>
            <a:lvl3pPr lvl="2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3pPr>
            <a:lvl4pPr lvl="3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4pPr>
            <a:lvl5pPr lvl="4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5pPr>
            <a:lvl6pPr lvl="5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6pPr>
            <a:lvl7pPr lvl="6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7pPr>
            <a:lvl8pPr lvl="7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8pPr>
            <a:lvl9pPr lvl="8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92" name="Google Shape;92;p13"/>
          <p:cNvSpPr txBox="1"/>
          <p:nvPr/>
        </p:nvSpPr>
        <p:spPr>
          <a:xfrm>
            <a:off x="6366900" y="360000"/>
            <a:ext cx="7266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latin typeface="Lexend"/>
                <a:ea typeface="Lexend"/>
                <a:cs typeface="Lexend"/>
                <a:sym typeface="Lexend"/>
              </a:rPr>
              <a:t>Worksheet</a:t>
            </a:r>
            <a:endParaRPr sz="9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3" name="Google Shape;93;p13"/>
          <p:cNvSpPr txBox="1">
            <a:spLocks noGrp="1"/>
          </p:cNvSpPr>
          <p:nvPr>
            <p:ph type="subTitle" idx="1"/>
          </p:nvPr>
        </p:nvSpPr>
        <p:spPr>
          <a:xfrm>
            <a:off x="466825" y="360000"/>
            <a:ext cx="5779200" cy="246300"/>
          </a:xfrm>
          <a:prstGeom prst="rect">
            <a:avLst/>
          </a:prstGeom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900"/>
              <a:buFont typeface="Lexend"/>
              <a:buNone/>
              <a:defRPr sz="9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sp>
        <p:nvSpPr>
          <p:cNvPr id="94" name="Google Shape;94;p13"/>
          <p:cNvSpPr txBox="1">
            <a:spLocks noGrp="1"/>
          </p:cNvSpPr>
          <p:nvPr>
            <p:ph type="subTitle" idx="2"/>
          </p:nvPr>
        </p:nvSpPr>
        <p:spPr>
          <a:xfrm>
            <a:off x="3875675" y="9972000"/>
            <a:ext cx="2722800" cy="1611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575756"/>
              </a:buClr>
              <a:buSzPts val="900"/>
              <a:buNone/>
              <a:defRPr sz="900">
                <a:solidFill>
                  <a:srgbClr val="575756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9pPr>
          </a:lstStyle>
          <a:p>
            <a:endParaRPr/>
          </a:p>
        </p:txBody>
      </p:sp>
      <p:sp>
        <p:nvSpPr>
          <p:cNvPr id="95" name="Google Shape;95;p13"/>
          <p:cNvSpPr txBox="1"/>
          <p:nvPr/>
        </p:nvSpPr>
        <p:spPr>
          <a:xfrm>
            <a:off x="391800" y="10152000"/>
            <a:ext cx="6367500" cy="16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900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</a:rPr>
              <a:t>Licensed on the </a:t>
            </a:r>
            <a:r>
              <a:rPr lang="en-GB" sz="900" u="sng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Open Government Licence v3.0</a:t>
            </a:r>
            <a:r>
              <a:rPr lang="en-GB" sz="900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</a:rPr>
              <a:t>, except where otherwise stated. See </a:t>
            </a:r>
            <a:r>
              <a:rPr lang="en-GB" sz="900" u="sng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Oak terms &amp; conditions</a:t>
            </a:r>
            <a:r>
              <a:rPr lang="en-GB" sz="900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</a:rPr>
              <a:t>.</a:t>
            </a:r>
            <a:endParaRPr sz="900">
              <a:solidFill>
                <a:srgbClr val="57575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6" name="Google Shape;96;p13"/>
          <p:cNvSpPr txBox="1"/>
          <p:nvPr/>
        </p:nvSpPr>
        <p:spPr>
          <a:xfrm>
            <a:off x="394350" y="9972000"/>
            <a:ext cx="4069800" cy="16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900" b="1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</a:rPr>
              <a:t>© Oak National Academy 2024</a:t>
            </a:r>
            <a:r>
              <a:rPr lang="en-GB" sz="900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</a:rPr>
              <a:t>. Produced in partnership with</a:t>
            </a:r>
            <a:endParaRPr sz="900">
              <a:solidFill>
                <a:srgbClr val="57575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54">
          <p15:clr>
            <a:srgbClr val="D9D9D9"/>
          </p15:clr>
        </p15:guide>
        <p15:guide id="2" orient="horz" pos="544">
          <p15:clr>
            <a:srgbClr val="D9D9D9"/>
          </p15:clr>
        </p15:guide>
        <p15:guide id="3" orient="horz" pos="1916">
          <p15:clr>
            <a:srgbClr val="D9D9D9"/>
          </p15:clr>
        </p15:guide>
        <p15:guide id="4" orient="horz" pos="3368">
          <p15:clr>
            <a:srgbClr val="D9D9D9"/>
          </p15:clr>
        </p15:guide>
        <p15:guide id="5" orient="horz" pos="4762">
          <p15:clr>
            <a:srgbClr val="D9D9D9"/>
          </p15:clr>
        </p15:guide>
        <p15:guide id="6" orient="horz" pos="6282">
          <p15:clr>
            <a:srgbClr val="D9D9D9"/>
          </p15:clr>
        </p15:guide>
        <p15:guide id="7" pos="295">
          <p15:clr>
            <a:srgbClr val="FF0000"/>
          </p15:clr>
        </p15:guide>
        <p15:guide id="8" pos="4467">
          <p15:clr>
            <a:srgbClr val="FF0000"/>
          </p15:clr>
        </p15:guide>
        <p15:guide id="9" pos="1519">
          <p15:clr>
            <a:srgbClr val="D9D9D9"/>
          </p15:clr>
        </p15:guide>
        <p15:guide id="10" pos="1764">
          <p15:clr>
            <a:srgbClr val="D9D9D9"/>
          </p15:clr>
        </p15:guide>
        <p15:guide id="11" pos="3243">
          <p15:clr>
            <a:srgbClr val="D9D9D9"/>
          </p15:clr>
        </p15:guide>
        <p15:guide id="12" pos="2998">
          <p15:clr>
            <a:srgbClr val="D9D9D9"/>
          </p15:clr>
        </p15:guide>
        <p15:guide id="13" pos="3120">
          <p15:clr>
            <a:srgbClr val="D9D9D9"/>
          </p15:clr>
        </p15:guide>
        <p15:guide id="14" pos="1642">
          <p15:clr>
            <a:srgbClr val="D9D9D9"/>
          </p15:clr>
        </p15:guide>
        <p15:guide id="15" pos="2381">
          <p15:clr>
            <a:srgbClr val="D9D9D9"/>
          </p15:clr>
        </p15:guide>
        <p15:guide id="16" pos="2154">
          <p15:clr>
            <a:srgbClr val="FF0000"/>
          </p15:clr>
        </p15:guide>
        <p15:guide id="17" pos="2608">
          <p15:clr>
            <a:srgbClr val="FF0000"/>
          </p15:clr>
        </p15:guide>
        <p15:guide id="18" orient="horz" pos="227">
          <p15:clr>
            <a:srgbClr val="FF000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 Single page worksheet">
  <p:cSld name="SECTION_HEADER_1_1_1_1_1_1_1_1_1_1_1_2_1_1_1_1_1_2">
    <p:bg>
      <p:bgPr>
        <a:solidFill>
          <a:schemeClr val="lt1"/>
        </a:solid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" name="Google Shape;98;p14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6910937" y="9972010"/>
            <a:ext cx="181075" cy="246288"/>
          </a:xfrm>
          <a:prstGeom prst="rect">
            <a:avLst/>
          </a:prstGeom>
          <a:noFill/>
          <a:ln>
            <a:noFill/>
          </a:ln>
        </p:spPr>
      </p:pic>
      <p:sp>
        <p:nvSpPr>
          <p:cNvPr id="99" name="Google Shape;99;p14"/>
          <p:cNvSpPr txBox="1">
            <a:spLocks noGrp="1"/>
          </p:cNvSpPr>
          <p:nvPr>
            <p:ph type="sldNum" idx="12"/>
          </p:nvPr>
        </p:nvSpPr>
        <p:spPr>
          <a:xfrm>
            <a:off x="6352325" y="9972000"/>
            <a:ext cx="483300" cy="27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1pPr>
            <a:lvl2pPr lvl="1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2pPr>
            <a:lvl3pPr lvl="2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3pPr>
            <a:lvl4pPr lvl="3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4pPr>
            <a:lvl5pPr lvl="4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5pPr>
            <a:lvl6pPr lvl="5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6pPr>
            <a:lvl7pPr lvl="6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7pPr>
            <a:lvl8pPr lvl="7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8pPr>
            <a:lvl9pPr lvl="8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00" name="Google Shape;100;p14"/>
          <p:cNvSpPr txBox="1">
            <a:spLocks noGrp="1"/>
          </p:cNvSpPr>
          <p:nvPr>
            <p:ph type="title"/>
          </p:nvPr>
        </p:nvSpPr>
        <p:spPr>
          <a:xfrm>
            <a:off x="468000" y="864000"/>
            <a:ext cx="6624000" cy="360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sp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pic>
        <p:nvPicPr>
          <p:cNvPr id="101" name="Google Shape;101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68000" y="1242003"/>
            <a:ext cx="6624000" cy="66240"/>
          </a:xfrm>
          <a:prstGeom prst="rect">
            <a:avLst/>
          </a:prstGeom>
          <a:noFill/>
          <a:ln>
            <a:noFill/>
          </a:ln>
        </p:spPr>
      </p:pic>
      <p:sp>
        <p:nvSpPr>
          <p:cNvPr id="102" name="Google Shape;102;p14"/>
          <p:cNvSpPr txBox="1"/>
          <p:nvPr/>
        </p:nvSpPr>
        <p:spPr>
          <a:xfrm>
            <a:off x="466825" y="360000"/>
            <a:ext cx="23340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>
                <a:latin typeface="Lexend"/>
                <a:ea typeface="Lexend"/>
                <a:cs typeface="Lexend"/>
                <a:sym typeface="Lexend"/>
              </a:rPr>
              <a:t>Name</a:t>
            </a:r>
            <a:r>
              <a:rPr lang="en-GB" b="1">
                <a:latin typeface="Lexend"/>
                <a:ea typeface="Lexend"/>
                <a:cs typeface="Lexend"/>
                <a:sym typeface="Lexend"/>
              </a:rPr>
              <a:t>:</a:t>
            </a:r>
            <a:endParaRPr b="1"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103" name="Google Shape;103;p14"/>
          <p:cNvCxnSpPr/>
          <p:nvPr/>
        </p:nvCxnSpPr>
        <p:spPr>
          <a:xfrm>
            <a:off x="987525" y="610425"/>
            <a:ext cx="1813200" cy="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104" name="Google Shape;104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722275" y="215699"/>
            <a:ext cx="504000" cy="504000"/>
          </a:xfrm>
          <a:prstGeom prst="rect">
            <a:avLst/>
          </a:prstGeom>
          <a:noFill/>
          <a:ln>
            <a:noFill/>
          </a:ln>
        </p:spPr>
      </p:pic>
      <p:sp>
        <p:nvSpPr>
          <p:cNvPr id="105" name="Google Shape;105;p14"/>
          <p:cNvSpPr txBox="1"/>
          <p:nvPr/>
        </p:nvSpPr>
        <p:spPr>
          <a:xfrm>
            <a:off x="6189000" y="360000"/>
            <a:ext cx="903000" cy="1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>
                <a:latin typeface="Lexend"/>
                <a:ea typeface="Lexend"/>
                <a:cs typeface="Lexend"/>
                <a:sym typeface="Lexend"/>
              </a:rPr>
              <a:t>Worksheet</a:t>
            </a:r>
            <a:endParaRPr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6" name="Google Shape;106;p14"/>
          <p:cNvSpPr txBox="1">
            <a:spLocks noGrp="1"/>
          </p:cNvSpPr>
          <p:nvPr>
            <p:ph type="subTitle" idx="1"/>
          </p:nvPr>
        </p:nvSpPr>
        <p:spPr>
          <a:xfrm>
            <a:off x="3875675" y="9972000"/>
            <a:ext cx="2722800" cy="1611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575756"/>
              </a:buClr>
              <a:buSzPts val="900"/>
              <a:buNone/>
              <a:defRPr sz="900">
                <a:solidFill>
                  <a:srgbClr val="575756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9pPr>
          </a:lstStyle>
          <a:p>
            <a:endParaRPr/>
          </a:p>
        </p:txBody>
      </p:sp>
      <p:sp>
        <p:nvSpPr>
          <p:cNvPr id="107" name="Google Shape;107;p14"/>
          <p:cNvSpPr txBox="1"/>
          <p:nvPr/>
        </p:nvSpPr>
        <p:spPr>
          <a:xfrm>
            <a:off x="391800" y="10152000"/>
            <a:ext cx="6367500" cy="16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900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</a:rPr>
              <a:t>Licensed on the </a:t>
            </a:r>
            <a:r>
              <a:rPr lang="en-GB" sz="900" u="sng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Open Government Licence v3.0</a:t>
            </a:r>
            <a:r>
              <a:rPr lang="en-GB" sz="900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</a:rPr>
              <a:t>, except where otherwise stated. See </a:t>
            </a:r>
            <a:r>
              <a:rPr lang="en-GB" sz="900" u="sng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Oak terms &amp; conditions</a:t>
            </a:r>
            <a:r>
              <a:rPr lang="en-GB" sz="900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</a:rPr>
              <a:t>.</a:t>
            </a:r>
            <a:endParaRPr sz="900">
              <a:solidFill>
                <a:srgbClr val="57575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8" name="Google Shape;108;p14"/>
          <p:cNvSpPr txBox="1"/>
          <p:nvPr/>
        </p:nvSpPr>
        <p:spPr>
          <a:xfrm>
            <a:off x="394350" y="9972000"/>
            <a:ext cx="4069800" cy="16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900" b="1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</a:rPr>
              <a:t>© Oak National Academy 2024</a:t>
            </a:r>
            <a:r>
              <a:rPr lang="en-GB" sz="900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</a:rPr>
              <a:t>. Produced in partnership with</a:t>
            </a:r>
            <a:endParaRPr sz="900">
              <a:solidFill>
                <a:srgbClr val="57575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54">
          <p15:clr>
            <a:srgbClr val="D9D9D9"/>
          </p15:clr>
        </p15:guide>
        <p15:guide id="2" orient="horz" pos="544">
          <p15:clr>
            <a:srgbClr val="D9D9D9"/>
          </p15:clr>
        </p15:guide>
        <p15:guide id="3" orient="horz" pos="1916">
          <p15:clr>
            <a:srgbClr val="D9D9D9"/>
          </p15:clr>
        </p15:guide>
        <p15:guide id="4" orient="horz" pos="3368">
          <p15:clr>
            <a:srgbClr val="D9D9D9"/>
          </p15:clr>
        </p15:guide>
        <p15:guide id="5" orient="horz" pos="4762">
          <p15:clr>
            <a:srgbClr val="D9D9D9"/>
          </p15:clr>
        </p15:guide>
        <p15:guide id="6" orient="horz" pos="6282">
          <p15:clr>
            <a:srgbClr val="D9D9D9"/>
          </p15:clr>
        </p15:guide>
        <p15:guide id="7" pos="295">
          <p15:clr>
            <a:srgbClr val="FF0000"/>
          </p15:clr>
        </p15:guide>
        <p15:guide id="8" pos="4467">
          <p15:clr>
            <a:srgbClr val="FF0000"/>
          </p15:clr>
        </p15:guide>
        <p15:guide id="9" pos="1519">
          <p15:clr>
            <a:srgbClr val="D9D9D9"/>
          </p15:clr>
        </p15:guide>
        <p15:guide id="10" pos="1764">
          <p15:clr>
            <a:srgbClr val="D9D9D9"/>
          </p15:clr>
        </p15:guide>
        <p15:guide id="11" pos="3243">
          <p15:clr>
            <a:srgbClr val="D9D9D9"/>
          </p15:clr>
        </p15:guide>
        <p15:guide id="12" pos="2998">
          <p15:clr>
            <a:srgbClr val="D9D9D9"/>
          </p15:clr>
        </p15:guide>
        <p15:guide id="13" pos="3120">
          <p15:clr>
            <a:srgbClr val="D9D9D9"/>
          </p15:clr>
        </p15:guide>
        <p15:guide id="14" pos="1642">
          <p15:clr>
            <a:srgbClr val="D9D9D9"/>
          </p15:clr>
        </p15:guide>
        <p15:guide id="15" pos="2381">
          <p15:clr>
            <a:srgbClr val="D9D9D9"/>
          </p15:clr>
        </p15:guide>
        <p15:guide id="16" pos="2154">
          <p15:clr>
            <a:srgbClr val="FF0000"/>
          </p15:clr>
        </p15:guide>
        <p15:guide id="17" pos="2608">
          <p15:clr>
            <a:srgbClr val="FF0000"/>
          </p15:clr>
        </p15:guide>
        <p15:guide id="18" orient="horz" pos="227">
          <p15:clr>
            <a:srgbClr val="FF000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1 Single page worksheet with long title">
  <p:cSld name="SECTION_HEADER_1_1_1_1_1_1_1_1_1_1_1_2_1_1_1_1_1_1_1">
    <p:bg>
      <p:bgPr>
        <a:solidFill>
          <a:schemeClr val="lt1"/>
        </a:solidFill>
        <a:effectLst/>
      </p:bgPr>
    </p:bg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" name="Google Shape;110;p15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6910937" y="9972010"/>
            <a:ext cx="181075" cy="246288"/>
          </a:xfrm>
          <a:prstGeom prst="rect">
            <a:avLst/>
          </a:prstGeom>
          <a:noFill/>
          <a:ln>
            <a:noFill/>
          </a:ln>
        </p:spPr>
      </p:pic>
      <p:sp>
        <p:nvSpPr>
          <p:cNvPr id="111" name="Google Shape;111;p15"/>
          <p:cNvSpPr txBox="1">
            <a:spLocks noGrp="1"/>
          </p:cNvSpPr>
          <p:nvPr>
            <p:ph type="sldNum" idx="12"/>
          </p:nvPr>
        </p:nvSpPr>
        <p:spPr>
          <a:xfrm>
            <a:off x="6352325" y="9972000"/>
            <a:ext cx="483300" cy="27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1pPr>
            <a:lvl2pPr lvl="1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2pPr>
            <a:lvl3pPr lvl="2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3pPr>
            <a:lvl4pPr lvl="3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4pPr>
            <a:lvl5pPr lvl="4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5pPr>
            <a:lvl6pPr lvl="5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6pPr>
            <a:lvl7pPr lvl="6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7pPr>
            <a:lvl8pPr lvl="7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8pPr>
            <a:lvl9pPr lvl="8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12" name="Google Shape;112;p15"/>
          <p:cNvSpPr txBox="1">
            <a:spLocks noGrp="1"/>
          </p:cNvSpPr>
          <p:nvPr>
            <p:ph type="title"/>
          </p:nvPr>
        </p:nvSpPr>
        <p:spPr>
          <a:xfrm>
            <a:off x="468000" y="864000"/>
            <a:ext cx="6624000" cy="360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sp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pic>
        <p:nvPicPr>
          <p:cNvPr id="113" name="Google Shape;113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68000" y="1543153"/>
            <a:ext cx="6624000" cy="66240"/>
          </a:xfrm>
          <a:prstGeom prst="rect">
            <a:avLst/>
          </a:prstGeom>
          <a:noFill/>
          <a:ln>
            <a:noFill/>
          </a:ln>
        </p:spPr>
      </p:pic>
      <p:sp>
        <p:nvSpPr>
          <p:cNvPr id="114" name="Google Shape;114;p15"/>
          <p:cNvSpPr txBox="1"/>
          <p:nvPr/>
        </p:nvSpPr>
        <p:spPr>
          <a:xfrm>
            <a:off x="466825" y="360000"/>
            <a:ext cx="23340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>
                <a:latin typeface="Lexend"/>
                <a:ea typeface="Lexend"/>
                <a:cs typeface="Lexend"/>
                <a:sym typeface="Lexend"/>
              </a:rPr>
              <a:t>Name</a:t>
            </a:r>
            <a:r>
              <a:rPr lang="en-GB" b="1">
                <a:latin typeface="Lexend"/>
                <a:ea typeface="Lexend"/>
                <a:cs typeface="Lexend"/>
                <a:sym typeface="Lexend"/>
              </a:rPr>
              <a:t>:</a:t>
            </a:r>
            <a:endParaRPr b="1"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115" name="Google Shape;115;p15"/>
          <p:cNvCxnSpPr/>
          <p:nvPr/>
        </p:nvCxnSpPr>
        <p:spPr>
          <a:xfrm>
            <a:off x="987525" y="610425"/>
            <a:ext cx="1813200" cy="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116" name="Google Shape;116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722275" y="215699"/>
            <a:ext cx="504000" cy="504000"/>
          </a:xfrm>
          <a:prstGeom prst="rect">
            <a:avLst/>
          </a:prstGeom>
          <a:noFill/>
          <a:ln>
            <a:noFill/>
          </a:ln>
        </p:spPr>
      </p:pic>
      <p:sp>
        <p:nvSpPr>
          <p:cNvPr id="117" name="Google Shape;117;p15"/>
          <p:cNvSpPr txBox="1"/>
          <p:nvPr/>
        </p:nvSpPr>
        <p:spPr>
          <a:xfrm>
            <a:off x="6189000" y="360000"/>
            <a:ext cx="903000" cy="1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>
                <a:latin typeface="Lexend"/>
                <a:ea typeface="Lexend"/>
                <a:cs typeface="Lexend"/>
                <a:sym typeface="Lexend"/>
              </a:rPr>
              <a:t>Worksheet</a:t>
            </a:r>
            <a:endParaRPr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8" name="Google Shape;118;p15"/>
          <p:cNvSpPr txBox="1">
            <a:spLocks noGrp="1"/>
          </p:cNvSpPr>
          <p:nvPr>
            <p:ph type="subTitle" idx="1"/>
          </p:nvPr>
        </p:nvSpPr>
        <p:spPr>
          <a:xfrm>
            <a:off x="3875675" y="9972000"/>
            <a:ext cx="2722800" cy="1611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575756"/>
              </a:buClr>
              <a:buSzPts val="900"/>
              <a:buNone/>
              <a:defRPr sz="900">
                <a:solidFill>
                  <a:srgbClr val="575756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9pPr>
          </a:lstStyle>
          <a:p>
            <a:endParaRPr/>
          </a:p>
        </p:txBody>
      </p:sp>
      <p:sp>
        <p:nvSpPr>
          <p:cNvPr id="119" name="Google Shape;119;p15"/>
          <p:cNvSpPr txBox="1"/>
          <p:nvPr/>
        </p:nvSpPr>
        <p:spPr>
          <a:xfrm>
            <a:off x="391800" y="10152000"/>
            <a:ext cx="6367500" cy="16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900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</a:rPr>
              <a:t>Licensed on the </a:t>
            </a:r>
            <a:r>
              <a:rPr lang="en-GB" sz="900" u="sng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Open Government Licence v3.0</a:t>
            </a:r>
            <a:r>
              <a:rPr lang="en-GB" sz="900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</a:rPr>
              <a:t>, except where otherwise stated. See </a:t>
            </a:r>
            <a:r>
              <a:rPr lang="en-GB" sz="900" u="sng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Oak terms &amp; conditions</a:t>
            </a:r>
            <a:r>
              <a:rPr lang="en-GB" sz="900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</a:rPr>
              <a:t>.</a:t>
            </a:r>
            <a:endParaRPr sz="900">
              <a:solidFill>
                <a:srgbClr val="57575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20" name="Google Shape;120;p15"/>
          <p:cNvSpPr txBox="1"/>
          <p:nvPr/>
        </p:nvSpPr>
        <p:spPr>
          <a:xfrm>
            <a:off x="394350" y="9972000"/>
            <a:ext cx="4069800" cy="16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900" b="1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</a:rPr>
              <a:t>© Oak National Academy 2024</a:t>
            </a:r>
            <a:r>
              <a:rPr lang="en-GB" sz="900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</a:rPr>
              <a:t>. Produced in partnership with</a:t>
            </a:r>
            <a:endParaRPr sz="900">
              <a:solidFill>
                <a:srgbClr val="57575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54">
          <p15:clr>
            <a:srgbClr val="D9D9D9"/>
          </p15:clr>
        </p15:guide>
        <p15:guide id="2" orient="horz" pos="544">
          <p15:clr>
            <a:srgbClr val="D9D9D9"/>
          </p15:clr>
        </p15:guide>
        <p15:guide id="3" orient="horz" pos="1916">
          <p15:clr>
            <a:srgbClr val="D9D9D9"/>
          </p15:clr>
        </p15:guide>
        <p15:guide id="4" orient="horz" pos="3368">
          <p15:clr>
            <a:srgbClr val="D9D9D9"/>
          </p15:clr>
        </p15:guide>
        <p15:guide id="5" orient="horz" pos="4762">
          <p15:clr>
            <a:srgbClr val="D9D9D9"/>
          </p15:clr>
        </p15:guide>
        <p15:guide id="6" orient="horz" pos="6282">
          <p15:clr>
            <a:srgbClr val="D9D9D9"/>
          </p15:clr>
        </p15:guide>
        <p15:guide id="7" pos="295">
          <p15:clr>
            <a:srgbClr val="FF0000"/>
          </p15:clr>
        </p15:guide>
        <p15:guide id="8" pos="4467">
          <p15:clr>
            <a:srgbClr val="FF0000"/>
          </p15:clr>
        </p15:guide>
        <p15:guide id="9" pos="1519">
          <p15:clr>
            <a:srgbClr val="D9D9D9"/>
          </p15:clr>
        </p15:guide>
        <p15:guide id="10" pos="1764">
          <p15:clr>
            <a:srgbClr val="D9D9D9"/>
          </p15:clr>
        </p15:guide>
        <p15:guide id="11" pos="3243">
          <p15:clr>
            <a:srgbClr val="D9D9D9"/>
          </p15:clr>
        </p15:guide>
        <p15:guide id="12" pos="2998">
          <p15:clr>
            <a:srgbClr val="D9D9D9"/>
          </p15:clr>
        </p15:guide>
        <p15:guide id="13" pos="3120">
          <p15:clr>
            <a:srgbClr val="D9D9D9"/>
          </p15:clr>
        </p15:guide>
        <p15:guide id="14" pos="1642">
          <p15:clr>
            <a:srgbClr val="D9D9D9"/>
          </p15:clr>
        </p15:guide>
        <p15:guide id="15" pos="2381">
          <p15:clr>
            <a:srgbClr val="D9D9D9"/>
          </p15:clr>
        </p15:guide>
        <p15:guide id="16" pos="2154">
          <p15:clr>
            <a:srgbClr val="FF0000"/>
          </p15:clr>
        </p15:guide>
        <p15:guide id="17" pos="2608">
          <p15:clr>
            <a:srgbClr val="FF0000"/>
          </p15:clr>
        </p15:guide>
        <p15:guide id="18" orient="horz" pos="227">
          <p15:clr>
            <a:srgbClr val="FF000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 Landscape title page">
  <p:cSld name="SECTION_HEADER_1_1_1_1_1_1_1_1_1_1_1_2_1_1_1_1_1_1_1_1_1_1">
    <p:bg>
      <p:bgPr>
        <a:solidFill>
          <a:schemeClr val="lt1"/>
        </a:solidFill>
        <a:effectLst/>
      </p:bgPr>
    </p:bg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" name="Google Shape;122;p16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 rot="-5400000">
            <a:off x="6801934" y="327400"/>
            <a:ext cx="181075" cy="246288"/>
          </a:xfrm>
          <a:prstGeom prst="rect">
            <a:avLst/>
          </a:prstGeom>
          <a:noFill/>
          <a:ln>
            <a:noFill/>
          </a:ln>
        </p:spPr>
      </p:pic>
      <p:sp>
        <p:nvSpPr>
          <p:cNvPr id="123" name="Google Shape;123;p16"/>
          <p:cNvSpPr txBox="1">
            <a:spLocks noGrp="1"/>
          </p:cNvSpPr>
          <p:nvPr>
            <p:ph type="sldNum" idx="12"/>
          </p:nvPr>
        </p:nvSpPr>
        <p:spPr>
          <a:xfrm rot="-5400000">
            <a:off x="6666268" y="719443"/>
            <a:ext cx="483300" cy="27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1pPr>
            <a:lvl2pPr lvl="1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2pPr>
            <a:lvl3pPr lvl="2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3pPr>
            <a:lvl4pPr lvl="3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4pPr>
            <a:lvl5pPr lvl="4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5pPr>
            <a:lvl6pPr lvl="5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6pPr>
            <a:lvl7pPr lvl="6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7pPr>
            <a:lvl8pPr lvl="7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8pPr>
            <a:lvl9pPr lvl="8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24" name="Google Shape;124;p16"/>
          <p:cNvSpPr txBox="1">
            <a:spLocks noGrp="1"/>
          </p:cNvSpPr>
          <p:nvPr>
            <p:ph type="title"/>
          </p:nvPr>
        </p:nvSpPr>
        <p:spPr>
          <a:xfrm rot="-5400000">
            <a:off x="-3842125" y="5162095"/>
            <a:ext cx="9983700" cy="360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sp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pic>
        <p:nvPicPr>
          <p:cNvPr id="125" name="Google Shape;125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5400000">
            <a:off x="-3612750" y="5310727"/>
            <a:ext cx="9987174" cy="66225"/>
          </a:xfrm>
          <a:prstGeom prst="rect">
            <a:avLst/>
          </a:prstGeom>
          <a:noFill/>
          <a:ln>
            <a:noFill/>
          </a:ln>
        </p:spPr>
      </p:pic>
      <p:sp>
        <p:nvSpPr>
          <p:cNvPr id="126" name="Google Shape;126;p16"/>
          <p:cNvSpPr txBox="1"/>
          <p:nvPr/>
        </p:nvSpPr>
        <p:spPr>
          <a:xfrm rot="-5400000">
            <a:off x="-595236" y="9057311"/>
            <a:ext cx="23340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>
                <a:latin typeface="Lexend"/>
                <a:ea typeface="Lexend"/>
                <a:cs typeface="Lexend"/>
                <a:sym typeface="Lexend"/>
              </a:rPr>
              <a:t>Name</a:t>
            </a:r>
            <a:r>
              <a:rPr lang="en-GB" b="1">
                <a:latin typeface="Lexend"/>
                <a:ea typeface="Lexend"/>
                <a:cs typeface="Lexend"/>
                <a:sym typeface="Lexend"/>
              </a:rPr>
              <a:t>:</a:t>
            </a:r>
            <a:endParaRPr b="1"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127" name="Google Shape;127;p16"/>
          <p:cNvCxnSpPr/>
          <p:nvPr/>
        </p:nvCxnSpPr>
        <p:spPr>
          <a:xfrm rot="-5400000">
            <a:off x="-192111" y="8904711"/>
            <a:ext cx="1813200" cy="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128" name="Google Shape;128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-5400000">
            <a:off x="319763" y="1225736"/>
            <a:ext cx="504000" cy="504000"/>
          </a:xfrm>
          <a:prstGeom prst="rect">
            <a:avLst/>
          </a:prstGeom>
          <a:noFill/>
          <a:ln>
            <a:noFill/>
          </a:ln>
        </p:spPr>
      </p:pic>
      <p:sp>
        <p:nvSpPr>
          <p:cNvPr id="129" name="Google Shape;129;p16"/>
          <p:cNvSpPr txBox="1"/>
          <p:nvPr/>
        </p:nvSpPr>
        <p:spPr>
          <a:xfrm rot="-5400000">
            <a:off x="104964" y="719111"/>
            <a:ext cx="903000" cy="1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>
                <a:latin typeface="Lexend"/>
                <a:ea typeface="Lexend"/>
                <a:cs typeface="Lexend"/>
                <a:sym typeface="Lexend"/>
              </a:rPr>
              <a:t>Worksheet</a:t>
            </a:r>
            <a:endParaRPr b="1"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54">
          <p15:clr>
            <a:srgbClr val="D9D9D9"/>
          </p15:clr>
        </p15:guide>
        <p15:guide id="2" orient="horz" pos="544">
          <p15:clr>
            <a:srgbClr val="D9D9D9"/>
          </p15:clr>
        </p15:guide>
        <p15:guide id="3" orient="horz" pos="1916">
          <p15:clr>
            <a:srgbClr val="D9D9D9"/>
          </p15:clr>
        </p15:guide>
        <p15:guide id="4" orient="horz" pos="3368">
          <p15:clr>
            <a:srgbClr val="D9D9D9"/>
          </p15:clr>
        </p15:guide>
        <p15:guide id="5" orient="horz" pos="4762">
          <p15:clr>
            <a:srgbClr val="D9D9D9"/>
          </p15:clr>
        </p15:guide>
        <p15:guide id="6" orient="horz" pos="6282">
          <p15:clr>
            <a:srgbClr val="D9D9D9"/>
          </p15:clr>
        </p15:guide>
        <p15:guide id="7" pos="295">
          <p15:clr>
            <a:srgbClr val="FF0000"/>
          </p15:clr>
        </p15:guide>
        <p15:guide id="8" pos="4467">
          <p15:clr>
            <a:srgbClr val="FF0000"/>
          </p15:clr>
        </p15:guide>
        <p15:guide id="9" pos="1519">
          <p15:clr>
            <a:srgbClr val="D9D9D9"/>
          </p15:clr>
        </p15:guide>
        <p15:guide id="10" pos="1764">
          <p15:clr>
            <a:srgbClr val="D9D9D9"/>
          </p15:clr>
        </p15:guide>
        <p15:guide id="11" pos="3243">
          <p15:clr>
            <a:srgbClr val="D9D9D9"/>
          </p15:clr>
        </p15:guide>
        <p15:guide id="12" pos="2998">
          <p15:clr>
            <a:srgbClr val="D9D9D9"/>
          </p15:clr>
        </p15:guide>
        <p15:guide id="13" pos="3120">
          <p15:clr>
            <a:srgbClr val="D9D9D9"/>
          </p15:clr>
        </p15:guide>
        <p15:guide id="14" pos="1642">
          <p15:clr>
            <a:srgbClr val="D9D9D9"/>
          </p15:clr>
        </p15:guide>
        <p15:guide id="15" pos="2381">
          <p15:clr>
            <a:srgbClr val="D9D9D9"/>
          </p15:clr>
        </p15:guide>
        <p15:guide id="16" pos="2154">
          <p15:clr>
            <a:srgbClr val="FF0000"/>
          </p15:clr>
        </p15:guide>
        <p15:guide id="17" pos="2608">
          <p15:clr>
            <a:srgbClr val="FF0000"/>
          </p15:clr>
        </p15:guide>
        <p15:guide id="18" orient="horz" pos="227">
          <p15:clr>
            <a:srgbClr val="FF0000"/>
          </p15:clr>
        </p15:guide>
        <p15:guide id="19" orient="horz" pos="6508">
          <p15:clr>
            <a:srgbClr val="E46962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1 Landscape middle page">
  <p:cSld name="SECTION_HEADER_1_1_1_1_1_1_1_1_1_1_1_2_1_1_1_1_1_1_1_1_1_1_1">
    <p:bg>
      <p:bgPr>
        <a:solidFill>
          <a:schemeClr val="lt1"/>
        </a:solidFill>
        <a:effectLst/>
      </p:bgPr>
    </p:bg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" name="Google Shape;131;p17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 rot="-5400000">
            <a:off x="6801934" y="327400"/>
            <a:ext cx="181075" cy="246288"/>
          </a:xfrm>
          <a:prstGeom prst="rect">
            <a:avLst/>
          </a:prstGeom>
          <a:noFill/>
          <a:ln>
            <a:noFill/>
          </a:ln>
        </p:spPr>
      </p:pic>
      <p:sp>
        <p:nvSpPr>
          <p:cNvPr id="132" name="Google Shape;132;p17"/>
          <p:cNvSpPr txBox="1">
            <a:spLocks noGrp="1"/>
          </p:cNvSpPr>
          <p:nvPr>
            <p:ph type="sldNum" idx="12"/>
          </p:nvPr>
        </p:nvSpPr>
        <p:spPr>
          <a:xfrm rot="-5400000">
            <a:off x="6666268" y="719443"/>
            <a:ext cx="483300" cy="27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1pPr>
            <a:lvl2pPr lvl="1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2pPr>
            <a:lvl3pPr lvl="2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3pPr>
            <a:lvl4pPr lvl="3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4pPr>
            <a:lvl5pPr lvl="4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5pPr>
            <a:lvl6pPr lvl="5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6pPr>
            <a:lvl7pPr lvl="6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7pPr>
            <a:lvl8pPr lvl="7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8pPr>
            <a:lvl9pPr lvl="8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33" name="Google Shape;133;p17"/>
          <p:cNvSpPr txBox="1"/>
          <p:nvPr/>
        </p:nvSpPr>
        <p:spPr>
          <a:xfrm rot="-5400000">
            <a:off x="174000" y="654000"/>
            <a:ext cx="7266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latin typeface="Lexend"/>
                <a:ea typeface="Lexend"/>
                <a:cs typeface="Lexend"/>
                <a:sym typeface="Lexend"/>
              </a:rPr>
              <a:t>Worksheet</a:t>
            </a:r>
            <a:endParaRPr sz="9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34" name="Google Shape;134;p17"/>
          <p:cNvSpPr txBox="1">
            <a:spLocks noGrp="1"/>
          </p:cNvSpPr>
          <p:nvPr>
            <p:ph type="subTitle" idx="1"/>
          </p:nvPr>
        </p:nvSpPr>
        <p:spPr>
          <a:xfrm rot="-5400000">
            <a:off x="-3976225" y="5682150"/>
            <a:ext cx="9096900" cy="202800"/>
          </a:xfrm>
          <a:prstGeom prst="rect">
            <a:avLst/>
          </a:prstGeom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900"/>
              <a:buFont typeface="Lexend"/>
              <a:buNone/>
              <a:defRPr sz="9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>
            <a:endParaRPr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54">
          <p15:clr>
            <a:srgbClr val="D9D9D9"/>
          </p15:clr>
        </p15:guide>
        <p15:guide id="2" orient="horz" pos="544">
          <p15:clr>
            <a:srgbClr val="D9D9D9"/>
          </p15:clr>
        </p15:guide>
        <p15:guide id="3" orient="horz" pos="1916">
          <p15:clr>
            <a:srgbClr val="D9D9D9"/>
          </p15:clr>
        </p15:guide>
        <p15:guide id="4" orient="horz" pos="3368">
          <p15:clr>
            <a:srgbClr val="D9D9D9"/>
          </p15:clr>
        </p15:guide>
        <p15:guide id="5" orient="horz" pos="4762">
          <p15:clr>
            <a:srgbClr val="D9D9D9"/>
          </p15:clr>
        </p15:guide>
        <p15:guide id="6" orient="horz" pos="6282">
          <p15:clr>
            <a:srgbClr val="D9D9D9"/>
          </p15:clr>
        </p15:guide>
        <p15:guide id="7" pos="295">
          <p15:clr>
            <a:srgbClr val="FF0000"/>
          </p15:clr>
        </p15:guide>
        <p15:guide id="8" pos="4467">
          <p15:clr>
            <a:srgbClr val="FF0000"/>
          </p15:clr>
        </p15:guide>
        <p15:guide id="9" pos="1519">
          <p15:clr>
            <a:srgbClr val="D9D9D9"/>
          </p15:clr>
        </p15:guide>
        <p15:guide id="10" pos="1764">
          <p15:clr>
            <a:srgbClr val="D9D9D9"/>
          </p15:clr>
        </p15:guide>
        <p15:guide id="11" pos="3243">
          <p15:clr>
            <a:srgbClr val="D9D9D9"/>
          </p15:clr>
        </p15:guide>
        <p15:guide id="12" pos="2998">
          <p15:clr>
            <a:srgbClr val="D9D9D9"/>
          </p15:clr>
        </p15:guide>
        <p15:guide id="13" pos="3120">
          <p15:clr>
            <a:srgbClr val="D9D9D9"/>
          </p15:clr>
        </p15:guide>
        <p15:guide id="14" pos="1642">
          <p15:clr>
            <a:srgbClr val="D9D9D9"/>
          </p15:clr>
        </p15:guide>
        <p15:guide id="15" pos="2381">
          <p15:clr>
            <a:srgbClr val="D9D9D9"/>
          </p15:clr>
        </p15:guide>
        <p15:guide id="16" pos="2154">
          <p15:clr>
            <a:srgbClr val="FF0000"/>
          </p15:clr>
        </p15:guide>
        <p15:guide id="17" pos="2608">
          <p15:clr>
            <a:srgbClr val="FF0000"/>
          </p15:clr>
        </p15:guide>
        <p15:guide id="18" orient="horz" pos="227">
          <p15:clr>
            <a:srgbClr val="FF0000"/>
          </p15:clr>
        </p15:guide>
        <p15:guide id="19" orient="horz" pos="6508">
          <p15:clr>
            <a:srgbClr val="E46962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2 Landscape last page">
  <p:cSld name="SECTION_HEADER_1_1_1_1_1_1_1_1_1_1_1_2_1_1_1_1_1_1_1_1_1_1_1_1">
    <p:bg>
      <p:bgPr>
        <a:solidFill>
          <a:schemeClr val="lt1"/>
        </a:solidFill>
        <a:effectLst/>
      </p:bgPr>
    </p:bg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6" name="Google Shape;136;p18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 rot="-5400000">
            <a:off x="6801934" y="327400"/>
            <a:ext cx="181075" cy="246288"/>
          </a:xfrm>
          <a:prstGeom prst="rect">
            <a:avLst/>
          </a:prstGeom>
          <a:noFill/>
          <a:ln>
            <a:noFill/>
          </a:ln>
        </p:spPr>
      </p:pic>
      <p:sp>
        <p:nvSpPr>
          <p:cNvPr id="137" name="Google Shape;137;p18"/>
          <p:cNvSpPr txBox="1">
            <a:spLocks noGrp="1"/>
          </p:cNvSpPr>
          <p:nvPr>
            <p:ph type="sldNum" idx="12"/>
          </p:nvPr>
        </p:nvSpPr>
        <p:spPr>
          <a:xfrm rot="-5400000">
            <a:off x="6666268" y="719443"/>
            <a:ext cx="483300" cy="27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1pPr>
            <a:lvl2pPr lvl="1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2pPr>
            <a:lvl3pPr lvl="2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3pPr>
            <a:lvl4pPr lvl="3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4pPr>
            <a:lvl5pPr lvl="4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5pPr>
            <a:lvl6pPr lvl="5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6pPr>
            <a:lvl7pPr lvl="6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7pPr>
            <a:lvl8pPr lvl="7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8pPr>
            <a:lvl9pPr lvl="8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38" name="Google Shape;138;p18"/>
          <p:cNvSpPr txBox="1"/>
          <p:nvPr/>
        </p:nvSpPr>
        <p:spPr>
          <a:xfrm rot="-5400000">
            <a:off x="174000" y="654000"/>
            <a:ext cx="7266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latin typeface="Lexend"/>
                <a:ea typeface="Lexend"/>
                <a:cs typeface="Lexend"/>
                <a:sym typeface="Lexend"/>
              </a:rPr>
              <a:t>Worksheet</a:t>
            </a:r>
            <a:endParaRPr sz="9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39" name="Google Shape;139;p18"/>
          <p:cNvSpPr txBox="1">
            <a:spLocks noGrp="1"/>
          </p:cNvSpPr>
          <p:nvPr>
            <p:ph type="subTitle" idx="1"/>
          </p:nvPr>
        </p:nvSpPr>
        <p:spPr>
          <a:xfrm rot="-5400000">
            <a:off x="-3976225" y="5682150"/>
            <a:ext cx="9096900" cy="202800"/>
          </a:xfrm>
          <a:prstGeom prst="rect">
            <a:avLst/>
          </a:prstGeom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900"/>
              <a:buFont typeface="Lexend"/>
              <a:buNone/>
              <a:defRPr sz="9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sp>
        <p:nvSpPr>
          <p:cNvPr id="140" name="Google Shape;140;p18"/>
          <p:cNvSpPr txBox="1">
            <a:spLocks noGrp="1"/>
          </p:cNvSpPr>
          <p:nvPr>
            <p:ph type="subTitle" idx="2"/>
          </p:nvPr>
        </p:nvSpPr>
        <p:spPr>
          <a:xfrm rot="-5400000">
            <a:off x="5488475" y="5406175"/>
            <a:ext cx="2722800" cy="1611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575756"/>
              </a:buClr>
              <a:buSzPts val="900"/>
              <a:buNone/>
              <a:defRPr sz="900">
                <a:solidFill>
                  <a:srgbClr val="575756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9pPr>
          </a:lstStyle>
          <a:p>
            <a:endParaRPr/>
          </a:p>
        </p:txBody>
      </p:sp>
      <p:sp>
        <p:nvSpPr>
          <p:cNvPr id="141" name="Google Shape;141;p18"/>
          <p:cNvSpPr txBox="1"/>
          <p:nvPr/>
        </p:nvSpPr>
        <p:spPr>
          <a:xfrm rot="-5400000">
            <a:off x="3494675" y="6716250"/>
            <a:ext cx="7070400" cy="16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900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</a:rPr>
              <a:t>Licensed on the </a:t>
            </a:r>
            <a:r>
              <a:rPr lang="en-GB" sz="900" u="sng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Open Government Licence v3.0</a:t>
            </a:r>
            <a:r>
              <a:rPr lang="en-GB" sz="900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</a:rPr>
              <a:t>, except where otherwise stated. See </a:t>
            </a:r>
            <a:r>
              <a:rPr lang="en-GB" sz="900" u="sng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Oak terms &amp; conditions</a:t>
            </a:r>
            <a:r>
              <a:rPr lang="en-GB" sz="900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</a:rPr>
              <a:t>.</a:t>
            </a:r>
            <a:endParaRPr sz="900">
              <a:solidFill>
                <a:srgbClr val="57575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42" name="Google Shape;142;p18"/>
          <p:cNvSpPr txBox="1"/>
          <p:nvPr/>
        </p:nvSpPr>
        <p:spPr>
          <a:xfrm rot="-5400000">
            <a:off x="4814975" y="8214000"/>
            <a:ext cx="4069800" cy="16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900" b="1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</a:rPr>
              <a:t>© Oak National Academy 2024</a:t>
            </a:r>
            <a:r>
              <a:rPr lang="en-GB" sz="900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</a:rPr>
              <a:t>. Produced in partnership with</a:t>
            </a:r>
            <a:endParaRPr sz="900">
              <a:solidFill>
                <a:srgbClr val="57575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54">
          <p15:clr>
            <a:srgbClr val="D9D9D9"/>
          </p15:clr>
        </p15:guide>
        <p15:guide id="2" orient="horz" pos="544">
          <p15:clr>
            <a:srgbClr val="D9D9D9"/>
          </p15:clr>
        </p15:guide>
        <p15:guide id="3" orient="horz" pos="1916">
          <p15:clr>
            <a:srgbClr val="D9D9D9"/>
          </p15:clr>
        </p15:guide>
        <p15:guide id="4" orient="horz" pos="3368">
          <p15:clr>
            <a:srgbClr val="D9D9D9"/>
          </p15:clr>
        </p15:guide>
        <p15:guide id="5" orient="horz" pos="4762">
          <p15:clr>
            <a:srgbClr val="D9D9D9"/>
          </p15:clr>
        </p15:guide>
        <p15:guide id="6" orient="horz" pos="6282">
          <p15:clr>
            <a:srgbClr val="D9D9D9"/>
          </p15:clr>
        </p15:guide>
        <p15:guide id="7" pos="295">
          <p15:clr>
            <a:srgbClr val="FF0000"/>
          </p15:clr>
        </p15:guide>
        <p15:guide id="8" pos="4467">
          <p15:clr>
            <a:srgbClr val="FF0000"/>
          </p15:clr>
        </p15:guide>
        <p15:guide id="9" pos="1519">
          <p15:clr>
            <a:srgbClr val="D9D9D9"/>
          </p15:clr>
        </p15:guide>
        <p15:guide id="10" pos="1764">
          <p15:clr>
            <a:srgbClr val="D9D9D9"/>
          </p15:clr>
        </p15:guide>
        <p15:guide id="11" pos="3243">
          <p15:clr>
            <a:srgbClr val="D9D9D9"/>
          </p15:clr>
        </p15:guide>
        <p15:guide id="12" pos="2998">
          <p15:clr>
            <a:srgbClr val="D9D9D9"/>
          </p15:clr>
        </p15:guide>
        <p15:guide id="13" pos="3120">
          <p15:clr>
            <a:srgbClr val="D9D9D9"/>
          </p15:clr>
        </p15:guide>
        <p15:guide id="14" pos="1642">
          <p15:clr>
            <a:srgbClr val="D9D9D9"/>
          </p15:clr>
        </p15:guide>
        <p15:guide id="15" pos="2381">
          <p15:clr>
            <a:srgbClr val="D9D9D9"/>
          </p15:clr>
        </p15:guide>
        <p15:guide id="16" pos="2154">
          <p15:clr>
            <a:srgbClr val="FF0000"/>
          </p15:clr>
        </p15:guide>
        <p15:guide id="17" pos="2608">
          <p15:clr>
            <a:srgbClr val="FF0000"/>
          </p15:clr>
        </p15:guide>
        <p15:guide id="18" orient="horz" pos="227">
          <p15:clr>
            <a:srgbClr val="FF0000"/>
          </p15:clr>
        </p15:guide>
        <p15:guide id="19" orient="horz" pos="6508">
          <p15:clr>
            <a:srgbClr val="E46962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5.0 Landscape single page worksheet">
  <p:cSld name="SECTION_HEADER_1_1_1_1_1_1_1_1_1_1_1_2_1_1_1_1_1_1_1_1_1_1_2">
    <p:bg>
      <p:bgPr>
        <a:solidFill>
          <a:schemeClr val="lt1"/>
        </a:solidFill>
        <a:effectLst/>
      </p:bgPr>
    </p:bg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4" name="Google Shape;144;p19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 rot="-5400000">
            <a:off x="6801934" y="327400"/>
            <a:ext cx="181075" cy="246288"/>
          </a:xfrm>
          <a:prstGeom prst="rect">
            <a:avLst/>
          </a:prstGeom>
          <a:noFill/>
          <a:ln>
            <a:noFill/>
          </a:ln>
        </p:spPr>
      </p:pic>
      <p:sp>
        <p:nvSpPr>
          <p:cNvPr id="145" name="Google Shape;145;p19"/>
          <p:cNvSpPr txBox="1">
            <a:spLocks noGrp="1"/>
          </p:cNvSpPr>
          <p:nvPr>
            <p:ph type="sldNum" idx="12"/>
          </p:nvPr>
        </p:nvSpPr>
        <p:spPr>
          <a:xfrm rot="-5400000">
            <a:off x="6666268" y="719443"/>
            <a:ext cx="483300" cy="27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1pPr>
            <a:lvl2pPr lvl="1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2pPr>
            <a:lvl3pPr lvl="2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3pPr>
            <a:lvl4pPr lvl="3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4pPr>
            <a:lvl5pPr lvl="4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5pPr>
            <a:lvl6pPr lvl="5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6pPr>
            <a:lvl7pPr lvl="6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7pPr>
            <a:lvl8pPr lvl="7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8pPr>
            <a:lvl9pPr lvl="8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46" name="Google Shape;146;p19"/>
          <p:cNvSpPr txBox="1">
            <a:spLocks noGrp="1"/>
          </p:cNvSpPr>
          <p:nvPr>
            <p:ph type="title"/>
          </p:nvPr>
        </p:nvSpPr>
        <p:spPr>
          <a:xfrm rot="-5400000">
            <a:off x="-3842125" y="5162095"/>
            <a:ext cx="9983700" cy="360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sp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pic>
        <p:nvPicPr>
          <p:cNvPr id="147" name="Google Shape;147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5400000">
            <a:off x="-3612750" y="5310727"/>
            <a:ext cx="9987174" cy="66225"/>
          </a:xfrm>
          <a:prstGeom prst="rect">
            <a:avLst/>
          </a:prstGeom>
          <a:noFill/>
          <a:ln>
            <a:noFill/>
          </a:ln>
        </p:spPr>
      </p:pic>
      <p:sp>
        <p:nvSpPr>
          <p:cNvPr id="148" name="Google Shape;148;p19"/>
          <p:cNvSpPr txBox="1"/>
          <p:nvPr/>
        </p:nvSpPr>
        <p:spPr>
          <a:xfrm rot="-5400000">
            <a:off x="-595236" y="9057311"/>
            <a:ext cx="23340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>
                <a:latin typeface="Lexend"/>
                <a:ea typeface="Lexend"/>
                <a:cs typeface="Lexend"/>
                <a:sym typeface="Lexend"/>
              </a:rPr>
              <a:t>Name</a:t>
            </a:r>
            <a:r>
              <a:rPr lang="en-GB" b="1">
                <a:latin typeface="Lexend"/>
                <a:ea typeface="Lexend"/>
                <a:cs typeface="Lexend"/>
                <a:sym typeface="Lexend"/>
              </a:rPr>
              <a:t>:</a:t>
            </a:r>
            <a:endParaRPr b="1"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149" name="Google Shape;149;p19"/>
          <p:cNvCxnSpPr/>
          <p:nvPr/>
        </p:nvCxnSpPr>
        <p:spPr>
          <a:xfrm rot="-5400000">
            <a:off x="-192111" y="8904711"/>
            <a:ext cx="1813200" cy="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150" name="Google Shape;150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-5400000">
            <a:off x="319763" y="1225736"/>
            <a:ext cx="504000" cy="504000"/>
          </a:xfrm>
          <a:prstGeom prst="rect">
            <a:avLst/>
          </a:prstGeom>
          <a:noFill/>
          <a:ln>
            <a:noFill/>
          </a:ln>
        </p:spPr>
      </p:pic>
      <p:sp>
        <p:nvSpPr>
          <p:cNvPr id="151" name="Google Shape;151;p19"/>
          <p:cNvSpPr txBox="1"/>
          <p:nvPr/>
        </p:nvSpPr>
        <p:spPr>
          <a:xfrm rot="-5400000">
            <a:off x="104964" y="719111"/>
            <a:ext cx="903000" cy="1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>
                <a:latin typeface="Lexend"/>
                <a:ea typeface="Lexend"/>
                <a:cs typeface="Lexend"/>
                <a:sym typeface="Lexend"/>
              </a:rPr>
              <a:t>Worksheet</a:t>
            </a:r>
            <a:endParaRPr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52" name="Google Shape;152;p19"/>
          <p:cNvSpPr txBox="1">
            <a:spLocks noGrp="1"/>
          </p:cNvSpPr>
          <p:nvPr>
            <p:ph type="subTitle" idx="1"/>
          </p:nvPr>
        </p:nvSpPr>
        <p:spPr>
          <a:xfrm rot="-5400000">
            <a:off x="5488475" y="5406175"/>
            <a:ext cx="2722800" cy="1611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575756"/>
              </a:buClr>
              <a:buSzPts val="900"/>
              <a:buNone/>
              <a:defRPr sz="900">
                <a:solidFill>
                  <a:srgbClr val="575756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9pPr>
          </a:lstStyle>
          <a:p>
            <a:endParaRPr/>
          </a:p>
        </p:txBody>
      </p:sp>
      <p:sp>
        <p:nvSpPr>
          <p:cNvPr id="153" name="Google Shape;153;p19"/>
          <p:cNvSpPr txBox="1"/>
          <p:nvPr/>
        </p:nvSpPr>
        <p:spPr>
          <a:xfrm rot="-5400000">
            <a:off x="3494675" y="6716250"/>
            <a:ext cx="7070400" cy="16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900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</a:rPr>
              <a:t>Licensed on the </a:t>
            </a:r>
            <a:r>
              <a:rPr lang="en-GB" sz="900" u="sng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Open Government Licence v3.0</a:t>
            </a:r>
            <a:r>
              <a:rPr lang="en-GB" sz="900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</a:rPr>
              <a:t>, except where otherwise stated. See </a:t>
            </a:r>
            <a:r>
              <a:rPr lang="en-GB" sz="900" u="sng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Oak terms &amp; conditions</a:t>
            </a:r>
            <a:r>
              <a:rPr lang="en-GB" sz="900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</a:rPr>
              <a:t>.</a:t>
            </a:r>
            <a:endParaRPr sz="900">
              <a:solidFill>
                <a:srgbClr val="57575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54" name="Google Shape;154;p19"/>
          <p:cNvSpPr txBox="1"/>
          <p:nvPr/>
        </p:nvSpPr>
        <p:spPr>
          <a:xfrm rot="-5400000">
            <a:off x="4814975" y="8214000"/>
            <a:ext cx="4069800" cy="16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900" b="1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</a:rPr>
              <a:t>© Oak National Academy 2024</a:t>
            </a:r>
            <a:r>
              <a:rPr lang="en-GB" sz="900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</a:rPr>
              <a:t>. Produced in partnership with</a:t>
            </a:r>
            <a:endParaRPr sz="900">
              <a:solidFill>
                <a:srgbClr val="57575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54">
          <p15:clr>
            <a:srgbClr val="D9D9D9"/>
          </p15:clr>
        </p15:guide>
        <p15:guide id="2" orient="horz" pos="544">
          <p15:clr>
            <a:srgbClr val="D9D9D9"/>
          </p15:clr>
        </p15:guide>
        <p15:guide id="3" orient="horz" pos="1916">
          <p15:clr>
            <a:srgbClr val="D9D9D9"/>
          </p15:clr>
        </p15:guide>
        <p15:guide id="4" orient="horz" pos="3368">
          <p15:clr>
            <a:srgbClr val="D9D9D9"/>
          </p15:clr>
        </p15:guide>
        <p15:guide id="5" orient="horz" pos="4762">
          <p15:clr>
            <a:srgbClr val="D9D9D9"/>
          </p15:clr>
        </p15:guide>
        <p15:guide id="6" orient="horz" pos="6282">
          <p15:clr>
            <a:srgbClr val="D9D9D9"/>
          </p15:clr>
        </p15:guide>
        <p15:guide id="7" pos="295">
          <p15:clr>
            <a:srgbClr val="FF0000"/>
          </p15:clr>
        </p15:guide>
        <p15:guide id="8" pos="4467">
          <p15:clr>
            <a:srgbClr val="FF0000"/>
          </p15:clr>
        </p15:guide>
        <p15:guide id="9" pos="1519">
          <p15:clr>
            <a:srgbClr val="D9D9D9"/>
          </p15:clr>
        </p15:guide>
        <p15:guide id="10" pos="1764">
          <p15:clr>
            <a:srgbClr val="D9D9D9"/>
          </p15:clr>
        </p15:guide>
        <p15:guide id="11" pos="3243">
          <p15:clr>
            <a:srgbClr val="D9D9D9"/>
          </p15:clr>
        </p15:guide>
        <p15:guide id="12" pos="2998">
          <p15:clr>
            <a:srgbClr val="D9D9D9"/>
          </p15:clr>
        </p15:guide>
        <p15:guide id="13" pos="3120">
          <p15:clr>
            <a:srgbClr val="D9D9D9"/>
          </p15:clr>
        </p15:guide>
        <p15:guide id="14" pos="1642">
          <p15:clr>
            <a:srgbClr val="D9D9D9"/>
          </p15:clr>
        </p15:guide>
        <p15:guide id="15" pos="2381">
          <p15:clr>
            <a:srgbClr val="D9D9D9"/>
          </p15:clr>
        </p15:guide>
        <p15:guide id="16" pos="2154">
          <p15:clr>
            <a:srgbClr val="FF0000"/>
          </p15:clr>
        </p15:guide>
        <p15:guide id="17" pos="2608">
          <p15:clr>
            <a:srgbClr val="FF0000"/>
          </p15:clr>
        </p15:guide>
        <p15:guide id="18" orient="horz" pos="227">
          <p15:clr>
            <a:srgbClr val="FF0000"/>
          </p15:clr>
        </p15:guide>
        <p15:guide id="19" orient="horz" pos="6508">
          <p15:clr>
            <a:srgbClr val="E46962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9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Lexend"/>
              <a:buNone/>
              <a:defRPr sz="2200" b="1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"/>
              <a:buNone/>
              <a:defRPr sz="28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"/>
              <a:buNone/>
              <a:defRPr sz="28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"/>
              <a:buNone/>
              <a:defRPr sz="28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"/>
              <a:buNone/>
              <a:defRPr sz="28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"/>
              <a:buNone/>
              <a:defRPr sz="28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"/>
              <a:buNone/>
              <a:defRPr sz="28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"/>
              <a:buNone/>
              <a:defRPr sz="28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"/>
              <a:buNone/>
              <a:defRPr sz="28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64" name="Google Shape;64;p9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7044600" cy="710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Lexend"/>
              <a:buChar char="●"/>
              <a:defRPr sz="18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exend"/>
              <a:buChar char="○"/>
              <a:defRPr sz="14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exend"/>
              <a:buChar char="■"/>
              <a:defRPr sz="14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exend"/>
              <a:buChar char="●"/>
              <a:defRPr sz="14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exend"/>
              <a:buChar char="○"/>
              <a:defRPr sz="14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exend"/>
              <a:buChar char="■"/>
              <a:defRPr sz="14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exend"/>
              <a:buChar char="●"/>
              <a:defRPr sz="14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exend"/>
              <a:buChar char="○"/>
              <a:defRPr sz="14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Kalam"/>
              <a:buChar char="■"/>
              <a:defRPr sz="1400" i="0" u="none" strike="noStrike" cap="none">
                <a:solidFill>
                  <a:schemeClr val="dk2"/>
                </a:solidFill>
                <a:latin typeface="Kalam"/>
                <a:ea typeface="Kalam"/>
                <a:cs typeface="Kalam"/>
                <a:sym typeface="Kalam"/>
              </a:defRPr>
            </a:lvl9pPr>
          </a:lstStyle>
          <a:p>
            <a:endParaRPr/>
          </a:p>
        </p:txBody>
      </p:sp>
      <p:sp>
        <p:nvSpPr>
          <p:cNvPr id="65" name="Google Shape;65;p9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5" r:id="rId1"/>
    <p:sldLayoutId id="2147483656" r:id="rId2"/>
    <p:sldLayoutId id="2147483657" r:id="rId3"/>
    <p:sldLayoutId id="2147483658" r:id="rId4"/>
    <p:sldLayoutId id="2147483659" r:id="rId5"/>
    <p:sldLayoutId id="2147483660" r:id="rId6"/>
    <p:sldLayoutId id="2147483661" r:id="rId7"/>
    <p:sldLayoutId id="2147483662" r:id="rId8"/>
    <p:sldLayoutId id="2147483663" r:id="rId9"/>
    <p:sldLayoutId id="2147483664" r:id="rId10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20"/>
          <p:cNvSpPr txBox="1"/>
          <p:nvPr/>
        </p:nvSpPr>
        <p:spPr>
          <a:xfrm>
            <a:off x="476400" y="2207100"/>
            <a:ext cx="6624000" cy="302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Answer the questions below:</a:t>
            </a:r>
            <a:endParaRPr sz="16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1) Write down the three steps of a </a:t>
            </a:r>
            <a:r>
              <a:rPr lang="en-GB" sz="1600" b="1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supply chain</a:t>
            </a:r>
            <a:r>
              <a:rPr lang="en-GB" sz="16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 of a phone.</a:t>
            </a:r>
            <a:endParaRPr sz="16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2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457200" lvl="0" indent="-33020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Lexend"/>
              <a:buChar char="●"/>
            </a:pPr>
            <a:r>
              <a:rPr lang="en-GB" sz="16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 </a:t>
            </a:r>
            <a:endParaRPr sz="16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457200" lvl="0" indent="-3302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Lexend"/>
              <a:buChar char="●"/>
            </a:pPr>
            <a:r>
              <a:rPr lang="en-GB" sz="16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 </a:t>
            </a:r>
            <a:endParaRPr sz="16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457200" lvl="0" indent="-3302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Lexend"/>
              <a:buChar char="●"/>
            </a:pPr>
            <a:r>
              <a:rPr lang="en-GB" sz="16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 </a:t>
            </a:r>
            <a:endParaRPr sz="16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2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0" lvl="0" indent="0" algn="l" rtl="0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None/>
            </a:pPr>
            <a:r>
              <a:rPr lang="en-GB" sz="16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2) Explain why many companies choose to manufacture their products in countries such as China.</a:t>
            </a:r>
            <a:endParaRPr sz="16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60" name="Google Shape;160;p20"/>
          <p:cNvSpPr txBox="1">
            <a:spLocks noGrp="1"/>
          </p:cNvSpPr>
          <p:nvPr>
            <p:ph type="title"/>
          </p:nvPr>
        </p:nvSpPr>
        <p:spPr>
          <a:xfrm>
            <a:off x="468000" y="864000"/>
            <a:ext cx="6624000" cy="277200"/>
          </a:xfrm>
          <a:prstGeom prst="rect">
            <a:avLst/>
          </a:prstGeom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Patterns of production</a:t>
            </a:r>
            <a:endParaRPr/>
          </a:p>
        </p:txBody>
      </p:sp>
      <p:sp>
        <p:nvSpPr>
          <p:cNvPr id="161" name="Google Shape;161;p20"/>
          <p:cNvSpPr txBox="1">
            <a:spLocks noGrp="1"/>
          </p:cNvSpPr>
          <p:nvPr>
            <p:ph type="sldNum" idx="12"/>
          </p:nvPr>
        </p:nvSpPr>
        <p:spPr>
          <a:xfrm>
            <a:off x="6352325" y="9972000"/>
            <a:ext cx="483300" cy="27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</a:t>
            </a:fld>
            <a:endParaRPr/>
          </a:p>
        </p:txBody>
      </p:sp>
      <p:sp>
        <p:nvSpPr>
          <p:cNvPr id="162" name="Google Shape;162;p20"/>
          <p:cNvSpPr txBox="1">
            <a:spLocks noGrp="1"/>
          </p:cNvSpPr>
          <p:nvPr>
            <p:ph type="title"/>
          </p:nvPr>
        </p:nvSpPr>
        <p:spPr>
          <a:xfrm>
            <a:off x="468000" y="1626000"/>
            <a:ext cx="8301300" cy="277200"/>
          </a:xfrm>
          <a:prstGeom prst="rect">
            <a:avLst/>
          </a:prstGeom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Task A: Where have all the parts of a phone come from?</a:t>
            </a:r>
            <a:endParaRPr/>
          </a:p>
        </p:txBody>
      </p:sp>
      <p:sp>
        <p:nvSpPr>
          <p:cNvPr id="163" name="Google Shape;163;p20"/>
          <p:cNvSpPr/>
          <p:nvPr/>
        </p:nvSpPr>
        <p:spPr>
          <a:xfrm>
            <a:off x="482600" y="5232400"/>
            <a:ext cx="6609300" cy="4152900"/>
          </a:xfrm>
          <a:prstGeom prst="rect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21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2</a:t>
            </a:fld>
            <a:endParaRPr/>
          </a:p>
        </p:txBody>
      </p:sp>
      <p:sp>
        <p:nvSpPr>
          <p:cNvPr id="169" name="Google Shape;169;p21"/>
          <p:cNvSpPr txBox="1">
            <a:spLocks noGrp="1"/>
          </p:cNvSpPr>
          <p:nvPr>
            <p:ph type="subTitle" idx="1"/>
          </p:nvPr>
        </p:nvSpPr>
        <p:spPr>
          <a:prstGeom prst="rect">
            <a:avLst/>
          </a:prstGeom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Patterns of production</a:t>
            </a:r>
            <a:endParaRPr/>
          </a:p>
        </p:txBody>
      </p:sp>
      <p:sp>
        <p:nvSpPr>
          <p:cNvPr id="171" name="Google Shape;171;p21"/>
          <p:cNvSpPr txBox="1">
            <a:spLocks noGrp="1"/>
          </p:cNvSpPr>
          <p:nvPr>
            <p:ph type="subTitle" idx="4294967295"/>
          </p:nvPr>
        </p:nvSpPr>
        <p:spPr>
          <a:xfrm>
            <a:off x="4835525" y="9972675"/>
            <a:ext cx="2724150" cy="160338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72" name="Google Shape;172;p21"/>
          <p:cNvSpPr txBox="1">
            <a:spLocks noGrp="1"/>
          </p:cNvSpPr>
          <p:nvPr>
            <p:ph type="title" idx="4294967295"/>
          </p:nvPr>
        </p:nvSpPr>
        <p:spPr>
          <a:xfrm>
            <a:off x="265043" y="689150"/>
            <a:ext cx="8301038" cy="27781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/>
              <a:t>Task B: What is it like to work in a phone factory?</a:t>
            </a:r>
            <a:endParaRPr sz="1800" dirty="0"/>
          </a:p>
        </p:txBody>
      </p:sp>
      <p:sp>
        <p:nvSpPr>
          <p:cNvPr id="170" name="Google Shape;170;p21"/>
          <p:cNvSpPr txBox="1"/>
          <p:nvPr/>
        </p:nvSpPr>
        <p:spPr>
          <a:xfrm>
            <a:off x="6744600" y="10447800"/>
            <a:ext cx="815400" cy="24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rPr>
              <a:t>v2.3</a:t>
            </a:r>
            <a:endParaRPr sz="1000">
              <a:solidFill>
                <a:srgbClr val="FFFFFF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73" name="Google Shape;173;p21"/>
          <p:cNvSpPr txBox="1"/>
          <p:nvPr/>
        </p:nvSpPr>
        <p:spPr>
          <a:xfrm>
            <a:off x="476400" y="1631450"/>
            <a:ext cx="6615600" cy="302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 dirty="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Pretend you are the owner of a phone factory. </a:t>
            </a:r>
            <a:endParaRPr sz="1600" dirty="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1600" dirty="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Create 5 rules to make the </a:t>
            </a:r>
            <a:r>
              <a:rPr lang="en-GB" sz="1600" b="1" dirty="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working conditions</a:t>
            </a:r>
            <a:r>
              <a:rPr lang="en-GB" sz="1600" dirty="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 for your workers better. One example rule has been made for you.</a:t>
            </a:r>
            <a:endParaRPr sz="1600" dirty="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000" dirty="0">
              <a:latin typeface="Lexend"/>
              <a:ea typeface="Lexend"/>
              <a:cs typeface="Lexend"/>
              <a:sym typeface="Lexend"/>
            </a:endParaRPr>
          </a:p>
          <a:p>
            <a:pPr marL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1600" dirty="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1)</a:t>
            </a:r>
            <a:endParaRPr sz="1600" dirty="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800" dirty="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1600" dirty="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2)</a:t>
            </a:r>
            <a:endParaRPr sz="1600" dirty="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3)</a:t>
            </a:r>
            <a:endParaRPr sz="16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1600" dirty="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4)</a:t>
            </a:r>
            <a:endParaRPr sz="1600" dirty="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1600" dirty="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5)</a:t>
            </a:r>
            <a:endParaRPr sz="1600" dirty="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457200" lvl="0" indent="0" algn="l" rtl="0">
              <a:lnSpc>
                <a:spcPct val="150000"/>
              </a:lnSpc>
              <a:spcBef>
                <a:spcPts val="1000"/>
              </a:spcBef>
              <a:spcAft>
                <a:spcPts val="1000"/>
              </a:spcAft>
              <a:buNone/>
            </a:pPr>
            <a:r>
              <a:rPr lang="en-GB" sz="1600" dirty="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 </a:t>
            </a:r>
            <a:endParaRPr sz="1600" dirty="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74" name="Google Shape;174;p21"/>
          <p:cNvSpPr txBox="1"/>
          <p:nvPr/>
        </p:nvSpPr>
        <p:spPr>
          <a:xfrm>
            <a:off x="685800" y="2929550"/>
            <a:ext cx="6406200" cy="78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>
                <a:solidFill>
                  <a:srgbClr val="000000"/>
                </a:solidFill>
                <a:latin typeface="Kalam"/>
                <a:ea typeface="Kalam"/>
                <a:cs typeface="Kalam"/>
                <a:sym typeface="Kalam"/>
              </a:rPr>
              <a:t>All of the workers have a one hour lunch break where they can go to a canteen or eat outside.</a:t>
            </a:r>
            <a:endParaRPr sz="11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Worksheet September 2023">
  <a:themeElements>
    <a:clrScheme name="Simple Light">
      <a:dk1>
        <a:srgbClr val="000000"/>
      </a:dk1>
      <a:lt1>
        <a:srgbClr val="FFFFFF"/>
      </a:lt1>
      <a:dk2>
        <a:srgbClr val="000000"/>
      </a:dk2>
      <a:lt2>
        <a:srgbClr val="F0F0F0"/>
      </a:lt2>
      <a:accent1>
        <a:srgbClr val="25AB38"/>
      </a:accent1>
      <a:accent2>
        <a:srgbClr val="374CF1"/>
      </a:accent2>
      <a:accent3>
        <a:srgbClr val="D02AA7"/>
      </a:accent3>
      <a:accent4>
        <a:srgbClr val="845AD9"/>
      </a:accent4>
      <a:accent5>
        <a:srgbClr val="037B7D"/>
      </a:accent5>
      <a:accent6>
        <a:srgbClr val="E51D4D"/>
      </a:accent6>
      <a:hlink>
        <a:srgbClr val="25AB38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141</Words>
  <Application>Microsoft Office PowerPoint</Application>
  <PresentationFormat>Custom</PresentationFormat>
  <Paragraphs>26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Kalam</vt:lpstr>
      <vt:lpstr>Lexend</vt:lpstr>
      <vt:lpstr>Lexend Light</vt:lpstr>
      <vt:lpstr>Lexend Medium</vt:lpstr>
      <vt:lpstr>Worksheet September 2023</vt:lpstr>
      <vt:lpstr>Patterns of production</vt:lpstr>
      <vt:lpstr>Task B: What is it like to work in a phone factory?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Christopher Hyam</cp:lastModifiedBy>
  <cp:revision>1</cp:revision>
  <dcterms:modified xsi:type="dcterms:W3CDTF">2025-07-07T06:38:58Z</dcterms:modified>
</cp:coreProperties>
</file>