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71.xml"/>
  <Override ContentType="application/vnd.openxmlformats-officedocument.presentationml.slideLayout+xml" PartName="/ppt/slideLayouts/slideLayout129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137.xml"/>
  <Override ContentType="application/vnd.openxmlformats-officedocument.presentationml.slideLayout+xml" PartName="/ppt/slideLayouts/slideLayout120.xml"/>
  <Override ContentType="application/vnd.openxmlformats-officedocument.presentationml.slideLayout+xml" PartName="/ppt/slideLayouts/slideLayout96.xml"/>
  <Override ContentType="application/vnd.openxmlformats-officedocument.presentationml.slideLayout+xml" PartName="/ppt/slideLayouts/slideLayout163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98.xml"/>
  <Override ContentType="application/vnd.openxmlformats-officedocument.presentationml.slideLayout+xml" PartName="/ppt/slideLayouts/slideLayout110.xml"/>
  <Override ContentType="application/vnd.openxmlformats-officedocument.presentationml.slideLayout+xml" PartName="/ppt/slideLayouts/slideLayout153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145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2.xml"/>
  <Override ContentType="application/vnd.openxmlformats-officedocument.presentationml.slideLayout+xml" PartName="/ppt/slideLayouts/slideLayout119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165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178.xml"/>
  <Override ContentType="application/vnd.openxmlformats-officedocument.presentationml.slideLayout+xml" PartName="/ppt/slideLayouts/slideLayout135.xml"/>
  <Override ContentType="application/vnd.openxmlformats-officedocument.presentationml.slideLayout+xml" PartName="/ppt/slideLayouts/slideLayout122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04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147.xml"/>
  <Override ContentType="application/vnd.openxmlformats-officedocument.presentationml.slideLayout+xml" PartName="/ppt/slideLayouts/slideLayout117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8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151.xml"/>
  <Override ContentType="application/vnd.openxmlformats-officedocument.presentationml.slideLayout+xml" PartName="/ppt/slideLayouts/slideLayout84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59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92.xml"/>
  <Override ContentType="application/vnd.openxmlformats-officedocument.presentationml.slideLayout+xml" PartName="/ppt/slideLayouts/slideLayout116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150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33.xml"/>
  <Override ContentType="application/vnd.openxmlformats-officedocument.presentationml.slideLayout+xml" PartName="/ppt/slideLayouts/slideLayout17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66.xml"/>
  <Override ContentType="application/vnd.openxmlformats-officedocument.presentationml.slideLayout+xml" PartName="/ppt/slideLayouts/slideLayout140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149.xml"/>
  <Override ContentType="application/vnd.openxmlformats-officedocument.presentationml.slideLayout+xml" PartName="/ppt/slideLayouts/slideLayout9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106.xml"/>
  <Override ContentType="application/vnd.openxmlformats-officedocument.presentationml.slideLayout+xml" PartName="/ppt/slideLayouts/slideLayout77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123.xml"/>
  <Override ContentType="application/vnd.openxmlformats-officedocument.presentationml.slideLayout+xml" PartName="/ppt/slideLayouts/slideLayout86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127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57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94.xml"/>
  <Override ContentType="application/vnd.openxmlformats-officedocument.presentationml.slideLayout+xml" PartName="/ppt/slideLayouts/slideLayout114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74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144.xml"/>
  <Override ContentType="application/vnd.openxmlformats-officedocument.presentationml.slideLayout+xml" PartName="/ppt/slideLayouts/slideLayout131.xml"/>
  <Override ContentType="application/vnd.openxmlformats-officedocument.presentationml.slideLayout+xml" PartName="/ppt/slideLayouts/slideLayout161.xml"/>
  <Override ContentType="application/vnd.openxmlformats-officedocument.presentationml.slideLayout+xml" PartName="/ppt/slideLayouts/slideLayout172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155.xml"/>
  <Override ContentType="application/vnd.openxmlformats-officedocument.presentationml.slideLayout+xml" PartName="/ppt/slideLayouts/slideLayout142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25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8.xml"/>
  <Override ContentType="application/vnd.openxmlformats-officedocument.presentationml.slideLayout+xml" PartName="/ppt/slideLayouts/slideLayout168.xml"/>
  <Override ContentType="application/vnd.openxmlformats-officedocument.presentationml.slideLayout+xml" PartName="/ppt/slideLayouts/slideLayout112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10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138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97.xml"/>
  <Override ContentType="application/vnd.openxmlformats-officedocument.presentationml.slideLayout+xml" PartName="/ppt/slideLayouts/slideLayout111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146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54.xml"/>
  <Override ContentType="application/vnd.openxmlformats-officedocument.presentationml.slideLayout+xml" PartName="/ppt/slideLayouts/slideLayout103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89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128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170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80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95.xml"/>
  <Override ContentType="application/vnd.openxmlformats-officedocument.presentationml.slideLayout+xml" PartName="/ppt/slideLayouts/slideLayout101.xml"/>
  <Override ContentType="application/vnd.openxmlformats-officedocument.presentationml.slideLayout+xml" PartName="/ppt/slideLayouts/slideLayout162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179.xml"/>
  <Override ContentType="application/vnd.openxmlformats-officedocument.presentationml.slideLayout+xml" PartName="/ppt/slideLayouts/slideLayout99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136.xml"/>
  <Override ContentType="application/vnd.openxmlformats-officedocument.presentationml.slideLayout+xml" PartName="/ppt/slideLayouts/slideLayout152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05.xml"/>
  <Override ContentType="application/vnd.openxmlformats-officedocument.presentationml.slideLayout+xml" PartName="/ppt/slideLayouts/slideLayout182.xml"/>
  <Override ContentType="application/vnd.openxmlformats-officedocument.presentationml.slideLayout+xml" PartName="/ppt/slideLayouts/slideLayout118.xml"/>
  <Override ContentType="application/vnd.openxmlformats-officedocument.presentationml.slideLayout+xml" PartName="/ppt/slideLayouts/slideLayout148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85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177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134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164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121.xml"/>
  <Override ContentType="application/vnd.openxmlformats-officedocument.presentationml.slideLayout+xml" PartName="/ppt/slideLayouts/slideLayout14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67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107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124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109.xml"/>
  <Override ContentType="application/vnd.openxmlformats-officedocument.presentationml.slideLayout+xml" PartName="/ppt/slideLayouts/slideLayout158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91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115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132.xml"/>
  <Override ContentType="application/vnd.openxmlformats-officedocument.presentationml.slideLayout+xml" PartName="/ppt/slideLayouts/slideLayout175.xml"/>
  <Override ContentType="application/vnd.openxmlformats-officedocument.presentationml.slideLayout+xml" PartName="/ppt/slideLayouts/slideLayout100.xml"/>
  <Override ContentType="application/vnd.openxmlformats-officedocument.presentationml.slideLayout+xml" PartName="/ppt/slideLayouts/slideLayout130.xml"/>
  <Override ContentType="application/vnd.openxmlformats-officedocument.presentationml.slideLayout+xml" PartName="/ppt/slideLayouts/slideLayout143.xml"/>
  <Override ContentType="application/vnd.openxmlformats-officedocument.presentationml.slideLayout+xml" PartName="/ppt/slideLayouts/slideLayout113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126.xml"/>
  <Override ContentType="application/vnd.openxmlformats-officedocument.presentationml.slideLayout+xml" PartName="/ppt/slideLayouts/slideLayout8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39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169.xml"/>
  <Override ContentType="application/vnd.openxmlformats-officedocument.presentationml.slideLayout+xml" PartName="/ppt/slideLayouts/slideLayout93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6.xml"/>
  <Override ContentType="application/vnd.openxmlformats-officedocument.presentationml.slideLayout+xml" PartName="/ppt/slideLayouts/slideLayout173.xml"/>
  <Override ContentType="application/vnd.openxmlformats-officedocument.presentationml.slideLayout+xml" PartName="/ppt/slideLayouts/slideLayout160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830" r:id="rId3"/>
    <p:sldMasterId id="2147483831" r:id="rId4"/>
    <p:sldMasterId id="214748383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3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3" name="Shape 2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4" name="Google Shape;2234;g2ad52994b0c_0_17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5" name="Google Shape;2235;g2ad52994b0c_0_17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9" name="Shape 2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0" name="Google Shape;2240;g2ad52994b0c_0_17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1" name="Google Shape;2241;g2ad52994b0c_0_17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5" name="Shape 2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6" name="Google Shape;2246;g2ad52994b0c_0_17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7" name="Google Shape;2247;g2ad52994b0c_0_17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0" name="Shape 2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1" name="Google Shape;2251;g2ad52994b0c_0_17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2" name="Google Shape;2252;g2ad52994b0c_0_17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7" name="Shape 2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" name="Google Shape;2258;g2ad52994b0c_0_17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9" name="Google Shape;2259;g2ad52994b0c_0_17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5" name="Shape 2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6" name="Google Shape;2266;g2ad52994b0c_0_17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7" name="Google Shape;2267;g2ad52994b0c_0_17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4" name="Shape 2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5" name="Google Shape;2275;g2ad52994b0c_0_17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6" name="Google Shape;2276;g2ad52994b0c_0_17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2" name="Shape 2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" name="Google Shape;2293;g2ad52994b0c_0_48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4" name="Google Shape;2294;g2ad52994b0c_0_48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1" name="Shape 2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2" name="Google Shape;2312;g2ad52994b0c_0_49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3" name="Google Shape;2313;g2ad52994b0c_0_49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1" name="Shape 2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2" name="Google Shape;2342;g2ad52994b0c_0_50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3" name="Google Shape;2343;g2ad52994b0c_0_50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6" name="Shape 2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7" name="Google Shape;2367;g2ad52994b0c_0_5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8" name="Google Shape;2368;g2ad52994b0c_0_5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2" name="Shape 2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3" name="Google Shape;2393;g2ad52994b0c_0_50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4" name="Google Shape;2394;g2ad52994b0c_0_50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5" name="Shape 2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6" name="Google Shape;2436;g2ad52994b0c_0_50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7" name="Google Shape;2437;g2ad52994b0c_0_50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0" name="Shape 2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1" name="Google Shape;2471;g2ad52994b0c_0_17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2" name="Google Shape;2472;g2ad52994b0c_0_17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8" name="Shape 2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9" name="Google Shape;2499;g2ad52994b0c_0_17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0" name="Google Shape;2500;g2ad52994b0c_0_17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9" name="Shape 2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0" name="Google Shape;2520;g2ad52994b0c_0_51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1" name="Google Shape;2521;g2ad52994b0c_0_5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8" name="Shape 2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" name="Google Shape;2529;g2ad52994b0c_0_54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0" name="Google Shape;2530;g2ad52994b0c_0_54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2" name="Shape 2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3" name="Google Shape;2553;g2ad52994b0c_0_17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4" name="Google Shape;2554;g2ad52994b0c_0_17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3" name="Shape 2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4" name="Google Shape;2594;g2ad52994b0c_0_5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5" name="Google Shape;2595;g2ad52994b0c_0_5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1" name="Shape 2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2" name="Google Shape;2602;g2ad52994b0c_0_5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3" name="Google Shape;2603;g2ad52994b0c_0_5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3" name="Shape 2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4" name="Google Shape;2634;g2ad52994b0c_0_5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5" name="Google Shape;2635;g2ad52994b0c_0_5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8" name="Shape 2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9" name="Google Shape;2689;g2b0671d86a0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0" name="Google Shape;2690;g2b0671d86a0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0" name="Shape 2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1" name="Google Shape;2781;g2ad52994b0c_0_5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2" name="Google Shape;2782;g2ad52994b0c_0_5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0" name="Shape 2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1" name="Google Shape;2791;g2ad52994b0c_0_56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2" name="Google Shape;2792;g2ad52994b0c_0_56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8" name="Shape 28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" name="Google Shape;2809;g2ad52994b0c_0_18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0" name="Google Shape;2810;g2ad52994b0c_0_18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6" name="Shape 2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7" name="Google Shape;2827;g2ad52994b0c_0_18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8" name="Google Shape;2828;g2ad52994b0c_0_18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6" name="Shape 2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7" name="Google Shape;2837;g2ad52994b0c_0_5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8" name="Google Shape;2838;g2ad52994b0c_0_5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5" name="Shape 2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" name="Google Shape;2846;g2ad52994b0c_0_56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7" name="Google Shape;2847;g2ad52994b0c_0_56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3" name="Shape 2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4" name="Google Shape;2874;g2ad52994b0c_0_56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5" name="Google Shape;2875;g2ad52994b0c_0_56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6" name="Shape 2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" name="Google Shape;2887;g2ad52994b0c_0_58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8" name="Google Shape;2888;g2ad52994b0c_0_58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0" name="Shape 2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1" name="Google Shape;2921;g2ad52994b0c_0_58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2" name="Google Shape;2922;g2ad52994b0c_0_58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6" name="Shape 2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7" name="Google Shape;2937;g2ad52994b0c_0_59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8" name="Google Shape;2938;g2ad52994b0c_0_59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5" name="Shape 2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6" name="Google Shape;2946;g2ad52994b0c_0_57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7" name="Google Shape;2947;g2ad52994b0c_0_57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3" name="Shape 2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4" name="Google Shape;2954;g2ad52994b0c_0_59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5" name="Google Shape;2955;g2ad52994b0c_0_59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2" name="Shape 2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3" name="Google Shape;2983;g2ad52994b0c_0_59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4" name="Google Shape;2984;g2ad52994b0c_0_59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4" name="Shape 30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5" name="Google Shape;3025;g2ad52994b0c_0_60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6" name="Google Shape;3026;g2ad52994b0c_0_60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0" name="Shape 30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1" name="Google Shape;3071;g2ad52994b0c_0_18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2" name="Google Shape;3072;g2ad52994b0c_0_18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0" name="Shape 3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Google Shape;3081;g2ad52994b0c_0_18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2" name="Google Shape;3082;g2ad52994b0c_0_18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10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17.png"/><Relationship Id="rId5" Type="http://schemas.openxmlformats.org/officeDocument/2006/relationships/image" Target="../media/image25.png"/><Relationship Id="rId6" Type="http://schemas.openxmlformats.org/officeDocument/2006/relationships/image" Target="../media/image19.png"/><Relationship Id="rId7" Type="http://schemas.openxmlformats.org/officeDocument/2006/relationships/image" Target="../media/image15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Relationship Id="rId3" Type="http://schemas.openxmlformats.org/officeDocument/2006/relationships/image" Target="../media/image21.png"/><Relationship Id="rId4" Type="http://schemas.openxmlformats.org/officeDocument/2006/relationships/image" Target="../media/image84.png"/><Relationship Id="rId5" Type="http://schemas.openxmlformats.org/officeDocument/2006/relationships/image" Target="../media/image26.png"/><Relationship Id="rId6" Type="http://schemas.openxmlformats.org/officeDocument/2006/relationships/image" Target="../media/image31.png"/><Relationship Id="rId7" Type="http://schemas.openxmlformats.org/officeDocument/2006/relationships/image" Target="../media/image12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3.png"/><Relationship Id="rId3" Type="http://schemas.openxmlformats.org/officeDocument/2006/relationships/image" Target="../media/image84.png"/><Relationship Id="rId4" Type="http://schemas.openxmlformats.org/officeDocument/2006/relationships/image" Target="../media/image16.png"/><Relationship Id="rId9" Type="http://schemas.openxmlformats.org/officeDocument/2006/relationships/image" Target="../media/image12.png"/><Relationship Id="rId5" Type="http://schemas.openxmlformats.org/officeDocument/2006/relationships/image" Target="../media/image21.png"/><Relationship Id="rId6" Type="http://schemas.openxmlformats.org/officeDocument/2006/relationships/image" Target="../media/image32.png"/><Relationship Id="rId7" Type="http://schemas.openxmlformats.org/officeDocument/2006/relationships/image" Target="../media/image26.png"/><Relationship Id="rId8" Type="http://schemas.openxmlformats.org/officeDocument/2006/relationships/image" Target="../media/image31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3.png"/><Relationship Id="rId3" Type="http://schemas.openxmlformats.org/officeDocument/2006/relationships/image" Target="../media/image84.png"/><Relationship Id="rId4" Type="http://schemas.openxmlformats.org/officeDocument/2006/relationships/image" Target="../media/image27.png"/><Relationship Id="rId11" Type="http://schemas.openxmlformats.org/officeDocument/2006/relationships/image" Target="../media/image12.png"/><Relationship Id="rId10" Type="http://schemas.openxmlformats.org/officeDocument/2006/relationships/image" Target="../media/image40.png"/><Relationship Id="rId9" Type="http://schemas.openxmlformats.org/officeDocument/2006/relationships/image" Target="../media/image31.png"/><Relationship Id="rId5" Type="http://schemas.openxmlformats.org/officeDocument/2006/relationships/image" Target="../media/image16.png"/><Relationship Id="rId6" Type="http://schemas.openxmlformats.org/officeDocument/2006/relationships/image" Target="../media/image21.png"/><Relationship Id="rId7" Type="http://schemas.openxmlformats.org/officeDocument/2006/relationships/image" Target="../media/image32.png"/><Relationship Id="rId8" Type="http://schemas.openxmlformats.org/officeDocument/2006/relationships/image" Target="../media/image26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36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36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3.png"/><Relationship Id="rId3" Type="http://schemas.openxmlformats.org/officeDocument/2006/relationships/image" Target="../media/image35.png"/><Relationship Id="rId4" Type="http://schemas.openxmlformats.org/officeDocument/2006/relationships/image" Target="../media/image41.png"/><Relationship Id="rId5" Type="http://schemas.openxmlformats.org/officeDocument/2006/relationships/image" Target="../media/image44.pn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9.pn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9.pn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9.pn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9.pn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6.pn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6.pn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8.png"/><Relationship Id="rId3" Type="http://schemas.openxmlformats.org/officeDocument/2006/relationships/image" Target="../media/image46.pn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2.png"/><Relationship Id="rId3" Type="http://schemas.openxmlformats.org/officeDocument/2006/relationships/image" Target="../media/image46.png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10.png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png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4.png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17.png"/><Relationship Id="rId5" Type="http://schemas.openxmlformats.org/officeDocument/2006/relationships/image" Target="../media/image25.png"/><Relationship Id="rId6" Type="http://schemas.openxmlformats.org/officeDocument/2006/relationships/image" Target="../media/image19.png"/><Relationship Id="rId7" Type="http://schemas.openxmlformats.org/officeDocument/2006/relationships/image" Target="../media/image15.png"/></Relationships>
</file>

<file path=ppt/slideLayouts/_rels/slideLayout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6.png"/><Relationship Id="rId3" Type="http://schemas.openxmlformats.org/officeDocument/2006/relationships/image" Target="../media/image21.png"/><Relationship Id="rId4" Type="http://schemas.openxmlformats.org/officeDocument/2006/relationships/image" Target="../media/image84.png"/><Relationship Id="rId5" Type="http://schemas.openxmlformats.org/officeDocument/2006/relationships/image" Target="../media/image26.png"/><Relationship Id="rId6" Type="http://schemas.openxmlformats.org/officeDocument/2006/relationships/image" Target="../media/image31.png"/><Relationship Id="rId7" Type="http://schemas.openxmlformats.org/officeDocument/2006/relationships/image" Target="../media/image12.png"/></Relationships>
</file>

<file path=ppt/slideLayouts/_rels/slideLayout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3.png"/><Relationship Id="rId3" Type="http://schemas.openxmlformats.org/officeDocument/2006/relationships/image" Target="../media/image84.png"/><Relationship Id="rId4" Type="http://schemas.openxmlformats.org/officeDocument/2006/relationships/image" Target="../media/image16.png"/><Relationship Id="rId9" Type="http://schemas.openxmlformats.org/officeDocument/2006/relationships/image" Target="../media/image12.png"/><Relationship Id="rId5" Type="http://schemas.openxmlformats.org/officeDocument/2006/relationships/image" Target="../media/image21.png"/><Relationship Id="rId6" Type="http://schemas.openxmlformats.org/officeDocument/2006/relationships/image" Target="../media/image32.png"/><Relationship Id="rId7" Type="http://schemas.openxmlformats.org/officeDocument/2006/relationships/image" Target="../media/image26.png"/><Relationship Id="rId8" Type="http://schemas.openxmlformats.org/officeDocument/2006/relationships/image" Target="../media/image31.png"/></Relationships>
</file>

<file path=ppt/slideLayouts/_rels/slideLayout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3.png"/><Relationship Id="rId3" Type="http://schemas.openxmlformats.org/officeDocument/2006/relationships/image" Target="../media/image84.png"/><Relationship Id="rId4" Type="http://schemas.openxmlformats.org/officeDocument/2006/relationships/image" Target="../media/image27.png"/><Relationship Id="rId11" Type="http://schemas.openxmlformats.org/officeDocument/2006/relationships/image" Target="../media/image12.png"/><Relationship Id="rId10" Type="http://schemas.openxmlformats.org/officeDocument/2006/relationships/image" Target="../media/image40.png"/><Relationship Id="rId9" Type="http://schemas.openxmlformats.org/officeDocument/2006/relationships/image" Target="../media/image31.png"/><Relationship Id="rId5" Type="http://schemas.openxmlformats.org/officeDocument/2006/relationships/image" Target="../media/image16.png"/><Relationship Id="rId6" Type="http://schemas.openxmlformats.org/officeDocument/2006/relationships/image" Target="../media/image21.png"/><Relationship Id="rId7" Type="http://schemas.openxmlformats.org/officeDocument/2006/relationships/image" Target="../media/image32.png"/><Relationship Id="rId8" Type="http://schemas.openxmlformats.org/officeDocument/2006/relationships/image" Target="../media/image26.png"/></Relationships>
</file>

<file path=ppt/slideLayouts/_rels/slideLayout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Layouts/_rels/slideLayout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36.png"/></Relationships>
</file>

<file path=ppt/slideLayouts/_rels/slideLayout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/Relationships>
</file>

<file path=ppt/slideLayouts/_rels/slideLayout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36.png"/></Relationships>
</file>

<file path=ppt/slideLayouts/_rels/slideLayout8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8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8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8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8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3.png"/><Relationship Id="rId3" Type="http://schemas.openxmlformats.org/officeDocument/2006/relationships/image" Target="../media/image35.png"/><Relationship Id="rId4" Type="http://schemas.openxmlformats.org/officeDocument/2006/relationships/image" Target="../media/image41.png"/><Relationship Id="rId5" Type="http://schemas.openxmlformats.org/officeDocument/2006/relationships/image" Target="../media/image44.png"/></Relationships>
</file>

<file path=ppt/slideLayouts/_rels/slideLayout8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8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9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9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9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0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0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0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0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/Relationships>
</file>

<file path=ppt/slideLayouts/_rels/slideLayout10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/Relationships>
</file>

<file path=ppt/slideLayouts/_rels/slideLayout10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/Relationships>
</file>

<file path=ppt/slideLayouts/_rels/slideLayout10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/Relationships>
</file>

<file path=ppt/slideLayouts/_rels/slideLayout10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49.png"/></Relationships>
</file>

<file path=ppt/slideLayouts/_rels/slideLayout10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9.png"/></Relationships>
</file>

<file path=ppt/slideLayouts/_rels/slideLayout10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9.png"/></Relationships>
</file>

<file path=ppt/slideLayouts/_rels/slideLayout1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9.png"/></Relationships>
</file>

<file path=ppt/slideLayouts/_rels/slideLayout1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png"/><Relationship Id="rId3" Type="http://schemas.openxmlformats.org/officeDocument/2006/relationships/image" Target="../media/image46.png"/></Relationships>
</file>

<file path=ppt/slideLayouts/_rels/slideLayout1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png"/><Relationship Id="rId3" Type="http://schemas.openxmlformats.org/officeDocument/2006/relationships/image" Target="../media/image46.png"/></Relationships>
</file>

<file path=ppt/slideLayouts/_rels/slideLayout1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png"/><Relationship Id="rId3" Type="http://schemas.openxmlformats.org/officeDocument/2006/relationships/image" Target="../media/image46.png"/></Relationships>
</file>

<file path=ppt/slideLayouts/_rels/slideLayout1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png"/><Relationship Id="rId3" Type="http://schemas.openxmlformats.org/officeDocument/2006/relationships/image" Target="../media/image46.png"/></Relationships>
</file>

<file path=ppt/slideLayouts/_rels/slideLayout1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1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png"/></Relationships>
</file>

<file path=ppt/slideLayouts/_rels/slideLayout1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4.png"/></Relationships>
</file>

<file path=ppt/slideLayouts/_rels/slideLayout1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Layouts/_rels/slideLayout1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1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Layouts/_rels/slideLayout1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10.png"/></Relationships>
</file>

<file path=ppt/slideLayouts/_rels/slideLayout1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1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.png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Layouts/_rels/slideLayout1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Layouts/_rels/slideLayout1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8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/Relationships>
</file>

<file path=ppt/slideLayouts/_rels/slideLayout1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Layouts/_rels/slideLayout1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4.png"/></Relationships>
</file>

<file path=ppt/slideLayouts/_rels/slideLayout1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17.png"/><Relationship Id="rId5" Type="http://schemas.openxmlformats.org/officeDocument/2006/relationships/image" Target="../media/image25.png"/><Relationship Id="rId6" Type="http://schemas.openxmlformats.org/officeDocument/2006/relationships/image" Target="../media/image19.png"/><Relationship Id="rId7" Type="http://schemas.openxmlformats.org/officeDocument/2006/relationships/image" Target="../media/image15.png"/></Relationships>
</file>

<file path=ppt/slideLayouts/_rels/slideLayout1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.png"/><Relationship Id="rId3" Type="http://schemas.openxmlformats.org/officeDocument/2006/relationships/image" Target="../media/image21.png"/><Relationship Id="rId4" Type="http://schemas.openxmlformats.org/officeDocument/2006/relationships/image" Target="../media/image84.png"/><Relationship Id="rId5" Type="http://schemas.openxmlformats.org/officeDocument/2006/relationships/image" Target="../media/image26.png"/><Relationship Id="rId6" Type="http://schemas.openxmlformats.org/officeDocument/2006/relationships/image" Target="../media/image31.png"/><Relationship Id="rId7" Type="http://schemas.openxmlformats.org/officeDocument/2006/relationships/image" Target="../media/image12.png"/></Relationships>
</file>

<file path=ppt/slideLayouts/_rels/slideLayout1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3.png"/><Relationship Id="rId3" Type="http://schemas.openxmlformats.org/officeDocument/2006/relationships/image" Target="../media/image84.png"/><Relationship Id="rId4" Type="http://schemas.openxmlformats.org/officeDocument/2006/relationships/image" Target="../media/image16.png"/><Relationship Id="rId9" Type="http://schemas.openxmlformats.org/officeDocument/2006/relationships/image" Target="../media/image12.png"/><Relationship Id="rId5" Type="http://schemas.openxmlformats.org/officeDocument/2006/relationships/image" Target="../media/image21.png"/><Relationship Id="rId6" Type="http://schemas.openxmlformats.org/officeDocument/2006/relationships/image" Target="../media/image32.png"/><Relationship Id="rId7" Type="http://schemas.openxmlformats.org/officeDocument/2006/relationships/image" Target="../media/image26.png"/><Relationship Id="rId8" Type="http://schemas.openxmlformats.org/officeDocument/2006/relationships/image" Target="../media/image31.png"/></Relationships>
</file>

<file path=ppt/slideLayouts/_rels/slideLayout1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3.png"/><Relationship Id="rId3" Type="http://schemas.openxmlformats.org/officeDocument/2006/relationships/image" Target="../media/image84.png"/><Relationship Id="rId4" Type="http://schemas.openxmlformats.org/officeDocument/2006/relationships/image" Target="../media/image27.png"/><Relationship Id="rId11" Type="http://schemas.openxmlformats.org/officeDocument/2006/relationships/image" Target="../media/image12.png"/><Relationship Id="rId10" Type="http://schemas.openxmlformats.org/officeDocument/2006/relationships/image" Target="../media/image40.png"/><Relationship Id="rId9" Type="http://schemas.openxmlformats.org/officeDocument/2006/relationships/image" Target="../media/image31.png"/><Relationship Id="rId5" Type="http://schemas.openxmlformats.org/officeDocument/2006/relationships/image" Target="../media/image16.png"/><Relationship Id="rId6" Type="http://schemas.openxmlformats.org/officeDocument/2006/relationships/image" Target="../media/image21.png"/><Relationship Id="rId7" Type="http://schemas.openxmlformats.org/officeDocument/2006/relationships/image" Target="../media/image32.png"/><Relationship Id="rId8" Type="http://schemas.openxmlformats.org/officeDocument/2006/relationships/image" Target="../media/image26.png"/></Relationships>
</file>

<file path=ppt/slideLayouts/_rels/slideLayout1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</file>

<file path=ppt/slideLayouts/_rels/slideLayout1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36.png"/></Relationships>
</file>

<file path=ppt/slideLayouts/_rels/slideLayout1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/Relationships>
</file>

<file path=ppt/slideLayouts/_rels/slideLayout1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36.png"/></Relationships>
</file>

<file path=ppt/slideLayouts/_rels/slideLayout1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1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1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1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/Relationships>
</file>

<file path=ppt/slideLayouts/_rels/slideLayout1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3.png"/><Relationship Id="rId3" Type="http://schemas.openxmlformats.org/officeDocument/2006/relationships/image" Target="../media/image35.png"/><Relationship Id="rId4" Type="http://schemas.openxmlformats.org/officeDocument/2006/relationships/image" Target="../media/image41.png"/><Relationship Id="rId5" Type="http://schemas.openxmlformats.org/officeDocument/2006/relationships/image" Target="../media/image44.png"/></Relationships>
</file>

<file path=ppt/slideLayouts/_rels/slideLayout1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1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1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Layouts/_rels/slideLayout1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Relationship Id="rId4" Type="http://schemas.openxmlformats.org/officeDocument/2006/relationships/image" Target="../media/image44.png"/></Relationships>
</file>

<file path=ppt/slideLayouts/_rels/slideLayout1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/Relationships>
</file>

<file path=ppt/slideLayouts/_rels/slideLayout1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/Relationships>
</file>

<file path=ppt/slideLayouts/_rels/slideLayout1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1.png"/></Relationships>
</file>

<file path=ppt/slideLayouts/_rels/slideLayout1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1.png"/></Relationships>
</file>

<file path=ppt/slideLayouts/_rels/slideLayout1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49.png"/></Relationships>
</file>

<file path=ppt/slideLayouts/_rels/slideLayout1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9.png"/></Relationships>
</file>

<file path=ppt/slideLayouts/_rels/slideLayout1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9.png"/></Relationships>
</file>

<file path=ppt/slideLayouts/_rels/slideLayout1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9.png"/></Relationships>
</file>

<file path=ppt/slideLayouts/_rels/slideLayout1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5.png"/><Relationship Id="rId3" Type="http://schemas.openxmlformats.org/officeDocument/2006/relationships/image" Target="../media/image46.png"/></Relationships>
</file>

<file path=ppt/slideLayouts/_rels/slideLayout1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7.png"/><Relationship Id="rId3" Type="http://schemas.openxmlformats.org/officeDocument/2006/relationships/image" Target="../media/image46.png"/></Relationships>
</file>

<file path=ppt/slideLayouts/_rels/slideLayout1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8.png"/><Relationship Id="rId3" Type="http://schemas.openxmlformats.org/officeDocument/2006/relationships/image" Target="../media/image46.png"/></Relationships>
</file>

<file path=ppt/slideLayouts/_rels/slideLayout1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2.png"/><Relationship Id="rId3" Type="http://schemas.openxmlformats.org/officeDocument/2006/relationships/image" Target="../media/image46.png"/></Relationships>
</file>

<file path=ppt/slideLayouts/_rels/slideLayout1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/Relationships>
</file>

<file path=ppt/slideLayouts/_rels/slideLayout1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/Relationships>
</file>

<file path=ppt/slideLayouts/_rels/slideLayout1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4.png"/></Relationships>
</file>

<file path=ppt/slideLayouts/_rels/slideLayout1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English" showMasterSp="0">
  <p:cSld name="Title Slide 2_1">
    <p:bg>
      <p:bgPr>
        <a:solidFill>
          <a:srgbClr val="BEF2BD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English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aths" showMasterSp="0">
  <p:cSld name="Title Slide 2_1_1">
    <p:bg>
      <p:bgPr>
        <a:solidFill>
          <a:srgbClr val="BEF2BD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Maths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ography" showMasterSp="0">
  <p:cSld name="Title Slide 2_1_1_1">
    <p:bg>
      <p:bgPr>
        <a:solidFill>
          <a:srgbClr val="BEF2BD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Geography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/>
          <p:nvPr>
            <p:ph idx="1" type="subTitle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History" showMasterSp="0">
  <p:cSld name="Title Slide 2_1_1_1_1">
    <p:bg>
      <p:bgPr>
        <a:solidFill>
          <a:srgbClr val="BEF2BD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History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/>
          <p:nvPr>
            <p:ph idx="1" type="subTitle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8" name="Google Shape;3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usic" showMasterSp="0">
  <p:cSld name="Title Slide 2_1_1_1_1_1">
    <p:bg>
      <p:bgPr>
        <a:solidFill>
          <a:srgbClr val="BEF2BD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Music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/>
          <p:nvPr>
            <p:ph idx="1" type="subTitle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49" name="Google Shape;4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cience" showMasterSp="0">
  <p:cSld name="Title Slide 2_1_1_1_1_1_1">
    <p:bg>
      <p:bgPr>
        <a:solidFill>
          <a:srgbClr val="BEF2BD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Science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56" name="Google Shape;56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 rotWithShape="1">
          <a:blip r:embed="rId3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Biology" showMasterSp="0">
  <p:cSld name="Title Slide 2_1_1_1_1_1_1_1">
    <p:bg>
      <p:bgPr>
        <a:solidFill>
          <a:srgbClr val="BEF2BD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Biology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/>
          <p:nvPr>
            <p:ph idx="1" type="subTitle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69" name="Google Shape;6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s" showMasterSp="0">
  <p:cSld name="Title Slide 2_1_1_1_1_1_1_1_1">
    <p:bg>
      <p:bgPr>
        <a:solidFill>
          <a:srgbClr val="BEF2BD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Physics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6" name="Google Shape;7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hemistry" showMasterSp="0">
  <p:cSld name="Title Slide 2_1_1_1_1_1_1_1_1_1">
    <p:bg>
      <p:bgPr>
        <a:solidFill>
          <a:srgbClr val="BEF2BD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Chemistry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/>
          <p:nvPr>
            <p:ph idx="1" type="subTitle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88" name="Google Shape;88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1 Outcome">
  <p:cSld name="CUSTOM_5">
    <p:bg>
      <p:bgPr>
        <a:solidFill>
          <a:srgbClr val="BEF2BD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Lexend"/>
                <a:ea typeface="Lexend"/>
                <a:cs typeface="Lexend"/>
                <a:sym typeface="Lexend"/>
              </a:rPr>
              <a:t>Outcome</a:t>
            </a:r>
            <a:endParaRPr b="1" sz="2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2 Hidden guidance slide">
  <p:cSld name="CUSTOM_1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329775" y="9534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i="1" lang="en-GB" sz="1200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329775" y="629475"/>
            <a:ext cx="42414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901925" y="629475"/>
            <a:ext cx="40128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329775" y="32059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901925" y="9534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on                                          to </a:t>
            </a:r>
            <a:r>
              <a:rPr lang="en-GB" sz="1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650916" y="16444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 rotWithShape="1">
          <a:blip r:embed="rId6">
            <a:alphaModFix/>
          </a:blip>
          <a:srcRect b="5222" l="3910" r="0" t="0"/>
          <a:stretch/>
        </p:blipFill>
        <p:spPr>
          <a:xfrm>
            <a:off x="1328513" y="35697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750" y="17780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2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Teacher Guidance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3)">
  <p:cSld name="CUSTOM_3_1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13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3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3" name="Google Shape;113;p13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4" name="Google Shape;114;p13"/>
          <p:cNvSpPr txBox="1"/>
          <p:nvPr>
            <p:ph idx="3" type="subTitle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5" name="Google Shape;115;p13"/>
          <p:cNvSpPr txBox="1"/>
          <p:nvPr>
            <p:ph idx="4" type="subTitle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6" name="Google Shape;116;p13"/>
          <p:cNvSpPr txBox="1"/>
          <p:nvPr>
            <p:ph idx="5" type="subTitle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7" name="Google Shape;117;p13"/>
          <p:cNvSpPr txBox="1"/>
          <p:nvPr>
            <p:ph idx="6" type="subTitle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4)">
  <p:cSld name="CUSTOM_3_1_1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14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4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3" name="Google Shape;123;p14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4" name="Google Shape;124;p14"/>
          <p:cNvSpPr txBox="1"/>
          <p:nvPr>
            <p:ph idx="3" type="subTitle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5" name="Google Shape;125;p14"/>
          <p:cNvSpPr txBox="1"/>
          <p:nvPr>
            <p:ph idx="4" type="subTitle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6" name="Google Shape;126;p14"/>
          <p:cNvSpPr txBox="1"/>
          <p:nvPr>
            <p:ph idx="5" type="subTitle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7" name="Google Shape;127;p14"/>
          <p:cNvSpPr txBox="1"/>
          <p:nvPr>
            <p:ph idx="6" type="subTitle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8" name="Google Shape;128;p14"/>
          <p:cNvSpPr txBox="1"/>
          <p:nvPr>
            <p:ph idx="7" type="subTitle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9" name="Google Shape;129;p14"/>
          <p:cNvSpPr txBox="1"/>
          <p:nvPr>
            <p:ph idx="8" type="subTitle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5)">
  <p:cSld name="CUSTOM_3_1_1_1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2" name="Google Shape;132;p15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5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5" name="Google Shape;135;p15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6" name="Google Shape;136;p15"/>
          <p:cNvSpPr txBox="1"/>
          <p:nvPr>
            <p:ph idx="3" type="subTitle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7" name="Google Shape;137;p15"/>
          <p:cNvSpPr txBox="1"/>
          <p:nvPr>
            <p:ph idx="4" type="subTitle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8" name="Google Shape;138;p15"/>
          <p:cNvSpPr txBox="1"/>
          <p:nvPr>
            <p:ph idx="5" type="subTitle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9" name="Google Shape;139;p15"/>
          <p:cNvSpPr txBox="1"/>
          <p:nvPr>
            <p:ph idx="6" type="subTitle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0" name="Google Shape;140;p15"/>
          <p:cNvSpPr txBox="1"/>
          <p:nvPr>
            <p:ph idx="7" type="subTitle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1" name="Google Shape;141;p15"/>
          <p:cNvSpPr txBox="1"/>
          <p:nvPr>
            <p:ph idx="8" type="subTitle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2" name="Google Shape;142;p15"/>
          <p:cNvSpPr txBox="1"/>
          <p:nvPr>
            <p:ph idx="9" type="subTitle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3" name="Google Shape;143;p15"/>
          <p:cNvSpPr txBox="1"/>
          <p:nvPr>
            <p:ph idx="13" type="subTitle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p2, 2)">
  <p:cSld name="CUSTOM_3_1_1_1_1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Google Shape;146;p1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6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9" name="Google Shape;149;p16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0" name="Google Shape;150;p16"/>
          <p:cNvSpPr txBox="1"/>
          <p:nvPr>
            <p:ph idx="3" type="subTitle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1" name="Google Shape;151;p16"/>
          <p:cNvSpPr txBox="1"/>
          <p:nvPr>
            <p:ph idx="4" type="subTitle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">
  <p:cSld name="CUSTOM_3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4" name="Google Shape;154;p17"/>
          <p:cNvPicPr preferRelativeResize="0"/>
          <p:nvPr/>
        </p:nvPicPr>
        <p:blipFill rotWithShape="1">
          <a:blip r:embed="rId2">
            <a:alphaModFix/>
          </a:blip>
          <a:srcRect b="3669" l="0" r="0" t="3678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7"/>
          <p:cNvPicPr preferRelativeResize="0"/>
          <p:nvPr/>
        </p:nvPicPr>
        <p:blipFill rotWithShape="1">
          <a:blip r:embed="rId3">
            <a:alphaModFix/>
          </a:blip>
          <a:srcRect b="3669" l="0" r="0" t="3678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7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p17"/>
          <p:cNvCxnSpPr>
            <a:endCxn id="158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59" name="Google Shape;159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7"/>
          <p:cNvSpPr txBox="1"/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1" name="Google Shape;161;p17"/>
          <p:cNvSpPr txBox="1"/>
          <p:nvPr>
            <p:ph idx="2" type="title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58" name="Google Shape;15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7"/>
          <p:cNvPicPr preferRelativeResize="0"/>
          <p:nvPr/>
        </p:nvPicPr>
        <p:blipFill rotWithShape="1">
          <a:blip r:embed="rId7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7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4" name="Google Shape;164;p17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3)">
  <p:cSld name="CUSTOM_3_2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8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8"/>
          <p:cNvPicPr preferRelativeResize="0"/>
          <p:nvPr/>
        </p:nvPicPr>
        <p:blipFill rotWithShape="1">
          <a:blip r:embed="rId4">
            <a:alphaModFix/>
          </a:blip>
          <a:srcRect b="3669" l="0" r="0" t="3678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8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8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2" name="Google Shape;172;p18"/>
          <p:cNvCxnSpPr>
            <a:endCxn id="173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73" name="Google Shape;173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8"/>
          <p:cNvSpPr txBox="1"/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6" name="Google Shape;176;p18"/>
          <p:cNvSpPr txBox="1"/>
          <p:nvPr>
            <p:ph idx="2" type="title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7" name="Google Shape;177;p18"/>
          <p:cNvSpPr txBox="1"/>
          <p:nvPr>
            <p:ph idx="3" type="title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78" name="Google Shape;178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0" name="Google Shape;180;p18"/>
          <p:cNvPicPr preferRelativeResize="0"/>
          <p:nvPr/>
        </p:nvPicPr>
        <p:blipFill rotWithShape="1">
          <a:blip r:embed="rId9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2" name="Google Shape;182;p18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4)">
  <p:cSld name="CUSTOM_4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9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/>
          <p:cNvPicPr preferRelativeResize="0"/>
          <p:nvPr/>
        </p:nvPicPr>
        <p:blipFill rotWithShape="1">
          <a:blip r:embed="rId4">
            <a:alphaModFix/>
          </a:blip>
          <a:srcRect b="4396" l="0" r="0" t="4387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9"/>
          <p:cNvPicPr preferRelativeResize="0"/>
          <p:nvPr/>
        </p:nvPicPr>
        <p:blipFill rotWithShape="1">
          <a:blip r:embed="rId6">
            <a:alphaModFix/>
          </a:blip>
          <a:srcRect b="3669" l="0" r="0" t="3678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2" name="Google Shape;192;p19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93" name="Google Shape;193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9"/>
          <p:cNvSpPr txBox="1"/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97" name="Google Shape;197;p19"/>
          <p:cNvSpPr txBox="1"/>
          <p:nvPr>
            <p:ph idx="2" type="title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98" name="Google Shape;198;p19"/>
          <p:cNvSpPr txBox="1"/>
          <p:nvPr>
            <p:ph idx="3" type="title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99" name="Google Shape;199;p19"/>
          <p:cNvSpPr txBox="1"/>
          <p:nvPr>
            <p:ph idx="4" type="title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200" name="Google Shape;200;p1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2" name="Google Shape;202;p19"/>
          <p:cNvPicPr preferRelativeResize="0"/>
          <p:nvPr/>
        </p:nvPicPr>
        <p:blipFill rotWithShape="1">
          <a:blip r:embed="rId11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" name="Google Shape;204;p19"/>
          <p:cNvSpPr txBox="1"/>
          <p:nvPr>
            <p:ph idx="5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">
  <p:cSld name="TITLE_AND_TWO_COLUMNS_1_1_6_2_1_4"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0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09" name="Google Shape;209;p2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10" name="Google Shape;21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0 Explanation blank - jade">
  <p:cSld name="TITLE_AND_TWO_COLUMNS_1_1_6_2_1_2"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6" name="Google Shape;216;p2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7" name="Google Shape;217;p2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18" name="Google Shape;21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0 Explanation blank - blue ">
  <p:cSld name="TITLE_AND_TWO_COLUMNS_1_1_6_2_2"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2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23" name="Google Shape;223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4" name="Google Shape;224;p2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25" name="Google Shape;22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0 Explanation blank - pink ">
  <p:cSld name="TITLE_AND_TWO_COLUMNS_1_1_6_2_1_1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2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30" name="Google Shape;230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1" name="Google Shape;231;p2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32" name="Google Shape;23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1 I do We do - purple">
  <p:cSld name="TITLE_AND_TWO_COLUMNS_1_1_9_2_2">
    <p:bg>
      <p:bgPr>
        <a:solidFill>
          <a:srgbClr val="F3EEFB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4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5" name="Google Shape;235;p2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24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38" name="Google Shape;238;p24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39" name="Google Shape;239;p24"/>
          <p:cNvSpPr txBox="1"/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40" name="Google Shape;240;p24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1" name="Google Shape;241;p2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2" name="Google Shape;242;p24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3" name="Google Shape;243;p24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4" name="Google Shape;244;p2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5" name="Google Shape;245;p24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1 I do We do - jade">
  <p:cSld name="TITLE_AND_TWO_COLUMNS_1_1_9_2_2_1_1">
    <p:bg>
      <p:bgPr>
        <a:solidFill>
          <a:srgbClr val="E6F2F2"/>
        </a:soli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8" name="Google Shape;248;p2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5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51" name="Google Shape;251;p25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52" name="Google Shape;252;p2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53" name="Google Shape;253;p2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4" name="Google Shape;254;p2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5" name="Google Shape;255;p2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6" name="Google Shape;256;p2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57" name="Google Shape;257;p2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8" name="Google Shape;258;p2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1 I do We do - blue">
  <p:cSld name="TITLE_AND_TWO_COLUMNS_1_1_9_2_3">
    <p:bg>
      <p:bgPr>
        <a:solidFill>
          <a:srgbClr val="EBEDFE"/>
        </a:solidFill>
      </p:bgPr>
    </p:bg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6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61" name="Google Shape;261;p2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6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64" name="Google Shape;264;p26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65" name="Google Shape;265;p2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66" name="Google Shape;266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67" name="Google Shape;267;p2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8" name="Google Shape;268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9" name="Google Shape;269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70" name="Google Shape;270;p2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1" name="Google Shape;271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1 I do We do - pink">
  <p:cSld name="TITLE_AND_TWO_COLUMNS_1_1_9_2_2_1_1_1">
    <p:bg>
      <p:bgPr>
        <a:solidFill>
          <a:srgbClr val="FAEAF6"/>
        </a:solidFill>
      </p:bgPr>
    </p:bg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4" name="Google Shape;274;p2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2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27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77" name="Google Shape;277;p27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78" name="Google Shape;278;p2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79" name="Google Shape;279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80" name="Google Shape;280;p2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1" name="Google Shape;281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2" name="Google Shape;282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3" name="Google Shape;283;p2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4" name="Google Shape;284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2 CfU true/false justify - purple">
  <p:cSld name="TITLE_AND_TWO_COLUMNS_1_1_9_1_3_1">
    <p:bg>
      <p:bgPr>
        <a:solidFill>
          <a:srgbClr val="F3EEFB"/>
        </a:solidFill>
      </p:bgPr>
    </p:bg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8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1" name="Google Shape;291;p28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" name="Google Shape;292;p28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3" name="Google Shape;293;p28"/>
          <p:cNvSpPr txBox="1"/>
          <p:nvPr>
            <p:ph idx="1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4" name="Google Shape;294;p28"/>
          <p:cNvSpPr txBox="1"/>
          <p:nvPr>
            <p:ph idx="2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5" name="Google Shape;295;p28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6" name="Google Shape;296;p28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7" name="Google Shape;297;p28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8" name="Google Shape;298;p28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9" name="Google Shape;299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1" name="Google Shape;301;p2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302" name="Google Shape;302;p28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3" name="Google Shape;303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4" name="Google Shape;304;p2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5" name="Google Shape;305;p28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6" name="Google Shape;306;p2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7" name="Google Shape;307;p2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2 CfU true/false justify - jade">
  <p:cSld name="TITLE_AND_TWO_COLUMNS_1_1_9_1_3_1_1_1">
    <p:bg>
      <p:bgPr>
        <a:solidFill>
          <a:srgbClr val="E6F2F2"/>
        </a:solidFill>
      </p:bgPr>
    </p:bg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2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2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2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2" name="Google Shape;312;p2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3" name="Google Shape;313;p2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4" name="Google Shape;314;p29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15" name="Google Shape;315;p2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6" name="Google Shape;31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2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8" name="Google Shape;318;p2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19" name="Google Shape;319;p29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20" name="Google Shape;320;p29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21" name="Google Shape;321;p2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2" name="Google Shape;322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3" name="Google Shape;323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4" name="Google Shape;324;p2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5" name="Google Shape;325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6" name="Google Shape;326;p2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27" name="Google Shape;32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2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0" name="Google Shape;330;p2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2 CfU true/false justify - blue">
  <p:cSld name="TITLE_AND_TWO_COLUMNS_1_1_9_1_3_2">
    <p:bg>
      <p:bgPr>
        <a:solidFill>
          <a:srgbClr val="EBEDFE"/>
        </a:solidFill>
      </p:bgPr>
    </p:bg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3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6" name="Google Shape;336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7" name="Google Shape;337;p30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38" name="Google Shape;338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39" name="Google Shape;33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1" name="Google Shape;341;p3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42" name="Google Shape;342;p30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43" name="Google Shape;343;p30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44" name="Google Shape;344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5" name="Google Shape;345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6" name="Google Shape;346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47" name="Google Shape;347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48" name="Google Shape;348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9" name="Google Shape;349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50" name="Google Shape;350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3" name="Google Shape;353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2 CfU true/false justify - pink">
  <p:cSld name="TITLE_AND_TWO_COLUMNS_1_1_9_1_3_1_1_1_1">
    <p:bg>
      <p:bgPr>
        <a:solidFill>
          <a:srgbClr val="FAEAF6"/>
        </a:solidFill>
      </p:bgPr>
    </p:bg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" name="Google Shape;355;p3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8" name="Google Shape;358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9" name="Google Shape;359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0" name="Google Shape;360;p31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61" name="Google Shape;361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2" name="Google Shape;36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4" name="Google Shape;364;p3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5" name="Google Shape;365;p31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66" name="Google Shape;366;p31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67" name="Google Shape;367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68" name="Google Shape;368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9" name="Google Shape;369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1" name="Google Shape;371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2" name="Google Shape;372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3" name="Google Shape;37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6" name="Google Shape;376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3 CfU 3 options - purple">
  <p:cSld name="TITLE_AND_TWO_COLUMNS_1_1_7_1">
    <p:bg>
      <p:bgPr>
        <a:solidFill>
          <a:srgbClr val="F3EEFB"/>
        </a:solidFill>
      </p:bgPr>
    </p:bg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3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381" name="Google Shape;38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3" name="Google Shape;383;p3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84" name="Google Shape;384;p32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85" name="Google Shape;385;p32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86" name="Google Shape;386;p32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87" name="Google Shape;387;p32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88" name="Google Shape;388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9" name="Google Shape;389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0" name="Google Shape;390;p32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1" name="Google Shape;391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2" name="Google Shape;392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3" name="Google Shape;393;p32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4" name="Google Shape;394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5" name="Google Shape;395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3 CfU 3 options - jade">
  <p:cSld name="TITLE_AND_TWO_COLUMNS_1_1_7_1_1_1">
    <p:bg>
      <p:bgPr>
        <a:solidFill>
          <a:srgbClr val="E6F2F2"/>
        </a:solidFill>
      </p:bgPr>
    </p:bg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397;p3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3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3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00" name="Google Shape;400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2" name="Google Shape;402;p3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3" name="Google Shape;403;p33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04" name="Google Shape;404;p33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05" name="Google Shape;405;p33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06" name="Google Shape;406;p3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07" name="Google Shape;407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8" name="Google Shape;408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09" name="Google Shape;409;p3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10" name="Google Shape;410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1" name="Google Shape;411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2" name="Google Shape;412;p3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3" name="Google Shape;413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4" name="Google Shape;414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3 CfU 3 options - blue">
  <p:cSld name="TITLE_AND_TWO_COLUMNS_1_1_7_2">
    <p:bg>
      <p:bgPr>
        <a:solidFill>
          <a:srgbClr val="EBEDFE"/>
        </a:solidFill>
      </p:bgPr>
    </p:bg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Google Shape;416;p3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" name="Google Shape;418;p3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19" name="Google Shape;41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1" name="Google Shape;421;p3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22" name="Google Shape;422;p34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23" name="Google Shape;423;p34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24" name="Google Shape;424;p34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25" name="Google Shape;425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6" name="Google Shape;426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7" name="Google Shape;427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8" name="Google Shape;428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29" name="Google Shape;429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0" name="Google Shape;430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1" name="Google Shape;431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2" name="Google Shape;432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3" name="Google Shape;433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3 CfU 3 options - pink">
  <p:cSld name="TITLE_AND_TWO_COLUMNS_1_1_7_1_1_1_1">
    <p:bg>
      <p:bgPr>
        <a:solidFill>
          <a:srgbClr val="FAEAF6"/>
        </a:solidFill>
      </p:bgPr>
    </p:bg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Google Shape;435;p3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3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3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38" name="Google Shape;438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40" name="Google Shape;440;p3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41" name="Google Shape;441;p35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42" name="Google Shape;442;p35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43" name="Google Shape;443;p35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44" name="Google Shape;444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5" name="Google Shape;445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6" name="Google Shape;446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7" name="Google Shape;447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48" name="Google Shape;448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9" name="Google Shape;449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50" name="Google Shape;450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1" name="Google Shape;451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2" name="Google Shape;452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4 CfU 4 options - purple">
  <p:cSld name="TITLE_AND_TWO_COLUMNS_1_1_8_1">
    <p:bg>
      <p:bgPr>
        <a:solidFill>
          <a:srgbClr val="F3EEFB"/>
        </a:solidFill>
      </p:bgPr>
    </p:bg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3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36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57" name="Google Shape;457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9" name="Google Shape;459;p36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60" name="Google Shape;460;p36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1" name="Google Shape;461;p36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2" name="Google Shape;462;p36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3" name="Google Shape;463;p36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64" name="Google Shape;464;p36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5" name="Google Shape;46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6" name="Google Shape;46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7" name="Google Shape;467;p36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68" name="Google Shape;468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9" name="Google Shape;469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0" name="Google Shape;470;p36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1" name="Google Shape;471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2" name="Google Shape;472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3" name="Google Shape;473;p36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4" name="Google Shape;474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5" name="Google Shape;475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4 CfU 4 options - jade">
  <p:cSld name="TITLE_AND_TWO_COLUMNS_1_1_8_1_1_1">
    <p:bg>
      <p:bgPr>
        <a:solidFill>
          <a:srgbClr val="E6F2F2"/>
        </a:solidFill>
      </p:bgPr>
    </p:bg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" name="Google Shape;477;p3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3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37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80" name="Google Shape;48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2" name="Google Shape;482;p37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83" name="Google Shape;483;p37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4" name="Google Shape;484;p37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5" name="Google Shape;485;p37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6" name="Google Shape;486;p37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87" name="Google Shape;487;p3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88" name="Google Shape;488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9" name="Google Shape;489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0" name="Google Shape;490;p3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1" name="Google Shape;491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2" name="Google Shape;492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3" name="Google Shape;493;p3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4" name="Google Shape;49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6" name="Google Shape;496;p3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97" name="Google Shape;497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8" name="Google Shape;498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4 CfU 4 options - blue">
  <p:cSld name="TITLE_AND_TWO_COLUMNS_1_1_8_2">
    <p:bg>
      <p:bgPr>
        <a:solidFill>
          <a:srgbClr val="EBEDFE"/>
        </a:solidFill>
      </p:bgPr>
    </p:bg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Google Shape;500;p3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1" name="Google Shape;501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2" name="Google Shape;502;p38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03" name="Google Shape;503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5" name="Google Shape;505;p38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06" name="Google Shape;506;p38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7" name="Google Shape;507;p38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8" name="Google Shape;508;p38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9" name="Google Shape;509;p38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10" name="Google Shape;510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1" name="Google Shape;511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2" name="Google Shape;512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3" name="Google Shape;513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4" name="Google Shape;51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5" name="Google Shape;51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6" name="Google Shape;516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17" name="Google Shape;51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8" name="Google Shape;51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9" name="Google Shape;519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20" name="Google Shape;520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1" name="Google Shape;521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4 CfU 4 options - pink">
  <p:cSld name="TITLE_AND_TWO_COLUMNS_1_1_8_1_1_1_1">
    <p:bg>
      <p:bgPr>
        <a:solidFill>
          <a:srgbClr val="FAEAF6"/>
        </a:solidFill>
      </p:bgPr>
    </p:bg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Google Shape;523;p3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3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5" name="Google Shape;525;p39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26" name="Google Shape;526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8" name="Google Shape;528;p39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9" name="Google Shape;529;p39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0" name="Google Shape;530;p39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1" name="Google Shape;531;p39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2" name="Google Shape;532;p39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33" name="Google Shape;533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4" name="Google Shape;534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5" name="Google Shape;535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6" name="Google Shape;536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37" name="Google Shape;53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8" name="Google Shape;53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9" name="Google Shape;539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40" name="Google Shape;54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1" name="Google Shape;54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2" name="Google Shape;542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3" name="Google Shape;543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4" name="Google Shape;544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5 CfU 3 image options - purple">
  <p:cSld name="TITLE_AND_TWO_COLUMNS_1_1_7_1_1_2">
    <p:bg>
      <p:bgPr>
        <a:solidFill>
          <a:srgbClr val="F3EEFB"/>
        </a:solidFill>
      </p:bgPr>
    </p:bg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6" name="Google Shape;546;p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47" name="Google Shape;547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8" name="Google Shape;548;p40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49" name="Google Shape;549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1" name="Google Shape;551;p40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52" name="Google Shape;552;p40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3" name="Google Shape;553;p40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4" name="Google Shape;554;p40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55" name="Google Shape;555;p40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6" name="Google Shape;556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7" name="Google Shape;557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8" name="Google Shape;558;p40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59" name="Google Shape;559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0" name="Google Shape;560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1" name="Google Shape;561;p40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2" name="Google Shape;562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3" name="Google Shape;563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5 CfU 3 image options - jade">
  <p:cSld name="TITLE_AND_TWO_COLUMNS_1_1_7_1_1_1_2">
    <p:bg>
      <p:bgPr>
        <a:solidFill>
          <a:srgbClr val="E6F2F2"/>
        </a:solidFill>
      </p:bgPr>
    </p:bg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4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4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7" name="Google Shape;567;p41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68" name="Google Shape;568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70" name="Google Shape;570;p41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71" name="Google Shape;571;p41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2" name="Google Shape;572;p41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3" name="Google Shape;573;p41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74" name="Google Shape;574;p4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5" name="Google Shape;575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6" name="Google Shape;576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7" name="Google Shape;577;p4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78" name="Google Shape;578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9" name="Google Shape;579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80" name="Google Shape;580;p4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1" name="Google Shape;581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2" name="Google Shape;582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5 CfU 3  image options - blue ">
  <p:cSld name="TITLE_AND_TWO_COLUMNS_1_1_7_2_1">
    <p:bg>
      <p:bgPr>
        <a:solidFill>
          <a:srgbClr val="EBEDFE"/>
        </a:solidFill>
      </p:bgPr>
    </p:bg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4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6" name="Google Shape;586;p4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87" name="Google Shape;587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89" name="Google Shape;589;p4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90" name="Google Shape;590;p42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1" name="Google Shape;591;p42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2" name="Google Shape;592;p42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93" name="Google Shape;593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4" name="Google Shape;594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5" name="Google Shape;595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6" name="Google Shape;596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97" name="Google Shape;597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8" name="Google Shape;598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9" name="Google Shape;599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00" name="Google Shape;600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1" name="Google Shape;601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5 CfU 3 image options - pink">
  <p:cSld name="TITLE_AND_TWO_COLUMNS_1_1_7_1_1_1_1_1">
    <p:bg>
      <p:bgPr>
        <a:solidFill>
          <a:srgbClr val="FAEAF6"/>
        </a:solidFill>
      </p:bgPr>
    </p:bg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4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4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" name="Google Shape;605;p4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606" name="Google Shape;606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8" name="Google Shape;608;p4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09" name="Google Shape;609;p43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0" name="Google Shape;610;p43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1" name="Google Shape;611;p43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12" name="Google Shape;612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3" name="Google Shape;613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4" name="Google Shape;614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5" name="Google Shape;615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6" name="Google Shape;616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8" name="Google Shape;618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19" name="Google Shape;619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0" name="Google Shape;620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6 CfU blank - purple ">
  <p:cSld name="TITLE_AND_TWO_COLUMNS_1_1_6_2">
    <p:bg>
      <p:bgPr>
        <a:solidFill>
          <a:srgbClr val="F3EEFB"/>
        </a:solidFill>
      </p:bgPr>
    </p:bg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2" name="Google Shape;622;p4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4" name="Google Shape;624;p4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25" name="Google Shape;625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7" name="Google Shape;627;p4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6 CfU blank - jade ">
  <p:cSld name="TITLE_AND_TWO_COLUMNS_1_1_6_2_3_1">
    <p:bg>
      <p:bgPr>
        <a:solidFill>
          <a:srgbClr val="E6F2F2"/>
        </a:solidFill>
      </p:bgPr>
    </p:bg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9" name="Google Shape;629;p4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0" name="Google Shape;630;p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" name="Google Shape;631;p4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32" name="Google Shape;632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4" name="Google Shape;634;p4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6 CfU blank - blue ">
  <p:cSld name="TITLE_AND_TWO_COLUMNS_1_1_6_3">
    <p:bg>
      <p:bgPr>
        <a:solidFill>
          <a:srgbClr val="EBEDFE"/>
        </a:solidFill>
      </p:bgPr>
    </p:bg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4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7" name="Google Shape;637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8" name="Google Shape;638;p4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39" name="Google Shape;63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0" name="Google Shape;640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1" name="Google Shape;641;p4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6 CfU blank - pink ">
  <p:cSld name="TITLE_AND_TWO_COLUMNS_1_1_6_2_3_1_1">
    <p:bg>
      <p:bgPr>
        <a:solidFill>
          <a:srgbClr val="FAEAF6"/>
        </a:solidFill>
      </p:bgPr>
    </p:bg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" name="Google Shape;643;p4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4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5" name="Google Shape;645;p4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46" name="Google Shape;646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8" name="Google Shape;648;p4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7 Practice - purple ">
  <p:cSld name="TITLE_AND_TWO_COLUMNS_1_1_5_1_3_1_1"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0" name="Google Shape;650;p4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1" name="Google Shape;651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2" name="Google Shape;652;p48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53" name="Google Shape;653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5" name="Google Shape;655;p48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6" name="Google Shape;656;p48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">
  <p:cSld name="TITLE_AND_TWO_COLUMNS_1_1_5_1_3_1_1_1_1">
    <p:spTree>
      <p:nvGrpSpPr>
        <p:cNvPr id="657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8" name="Google Shape;658;p4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0" name="Google Shape;660;p49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61" name="Google Shape;661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62" name="Google Shape;66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p49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64" name="Google Shape;664;p4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7 Practice - blue ">
  <p:cSld name="TITLE_AND_TWO_COLUMNS_1_1_5_1_3_1_2"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6" name="Google Shape;666;p5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8" name="Google Shape;668;p5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69" name="Google Shape;669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0" name="Google Shape;67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50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72" name="Google Shape;672;p50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7 Practice - pink">
  <p:cSld name="TITLE_AND_TWO_COLUMNS_1_1_5_1_3_1_1_1_1_1"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4" name="Google Shape;674;p5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5" name="Google Shape;675;p5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6" name="Google Shape;676;p5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77" name="Google Shape;677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78" name="Google Shape;678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79" name="Google Shape;679;p51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80" name="Google Shape;680;p51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">
  <p:cSld name="TITLE_AND_TWO_COLUMNS_1_1_5_1_3_1_1_1">
    <p:bg>
      <p:bgPr>
        <a:solidFill>
          <a:srgbClr val="F3EEFB"/>
        </a:solidFill>
      </p:bgPr>
    </p:bg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Google Shape;682;p5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3" name="Google Shape;683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4" name="Google Shape;684;p5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85" name="Google Shape;685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7" name="Google Shape;687;p52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88" name="Google Shape;688;p52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">
  <p:cSld name="TITLE_AND_TWO_COLUMNS_1_1_5_1_3_1_1_1_1_2">
    <p:bg>
      <p:bgPr>
        <a:solidFill>
          <a:srgbClr val="E6F2F2"/>
        </a:solidFill>
      </p:bgPr>
    </p:bg>
    <p:spTree>
      <p:nvGrpSpPr>
        <p:cNvPr id="689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0" name="Google Shape;690;p5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1" name="Google Shape;691;p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2" name="Google Shape;692;p5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93" name="Google Shape;693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4" name="Google Shape;694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95" name="Google Shape;695;p53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96" name="Google Shape;696;p53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8 Feedback - blue">
  <p:cSld name="TITLE_AND_TWO_COLUMNS_1_1_5_1_3_1_2_1">
    <p:bg>
      <p:bgPr>
        <a:solidFill>
          <a:srgbClr val="EBEDFE"/>
        </a:solidFill>
      </p:bgPr>
    </p:bg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Google Shape;698;p5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9" name="Google Shape;699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0" name="Google Shape;700;p5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01" name="Google Shape;701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2" name="Google Shape;702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3" name="Google Shape;703;p54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04" name="Google Shape;704;p54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8 Feedback - pink">
  <p:cSld name="TITLE_AND_TWO_COLUMNS_1_1_5_1_3_1_1_1_1_1_1">
    <p:bg>
      <p:bgPr>
        <a:solidFill>
          <a:srgbClr val="FAEAF6"/>
        </a:solidFill>
      </p:bgPr>
    </p:bg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" name="Google Shape;706;p5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7" name="Google Shape;707;p5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8" name="Google Shape;708;p5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09" name="Google Shape;709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0" name="Google Shape;710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11" name="Google Shape;711;p55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2" name="Google Shape;712;p55"/>
          <p:cNvSpPr txBox="1"/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0" sz="18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">
  <p:cSld name="TITLE_AND_TWO_COLUMNS_1_1_5_1_2_1_1"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56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15" name="Google Shape;715;p5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6" name="Google Shape;716;p56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17" name="Google Shape;717;p56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8" name="Google Shape;718;p56"/>
          <p:cNvSpPr txBox="1"/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0" sz="20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2">
  <p:cSld name="TITLE_AND_TWO_COLUMNS_1_1_5_1_2">
    <p:spTree>
      <p:nvGrpSpPr>
        <p:cNvPr id="719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57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21" name="Google Shape;721;p57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2" name="Google Shape;722;p57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23" name="Google Shape;723;p57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4" name="Google Shape;724;p57"/>
          <p:cNvSpPr txBox="1"/>
          <p:nvPr>
            <p:ph type="title"/>
          </p:nvPr>
        </p:nvSpPr>
        <p:spPr>
          <a:xfrm>
            <a:off x="1684800" y="43825"/>
            <a:ext cx="5741400" cy="382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exend"/>
              <a:buNone/>
              <a:defRPr b="0" sz="20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3 Projectable quiz" showMasterSp="0">
  <p:cSld name="Title Slide 3_1">
    <p:bg>
      <p:bgPr>
        <a:solidFill>
          <a:schemeClr val="lt1"/>
        </a:solidFill>
      </p:bgPr>
    </p:bg>
    <p:spTree>
      <p:nvGrpSpPr>
        <p:cNvPr id="725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6" name="Google Shape;726;p5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27" name="Google Shape;727;p58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4 Items to copy-paste">
  <p:cSld name="CUSTOM_104_1_2_1_1">
    <p:spTree>
      <p:nvGrpSpPr>
        <p:cNvPr id="728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59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0" name="Google Shape;730;p59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59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" name="Google Shape;732;p59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59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4" name="Google Shape;734;p59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59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59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7" name="Google Shape;737;p59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5 OGL">
  <p:cSld name="CUSTOM_5_1">
    <p:bg>
      <p:bgPr>
        <a:solidFill>
          <a:srgbClr val="BEF2BD"/>
        </a:solidFill>
      </p:bgPr>
    </p:bg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9" name="Google Shape;739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40" name="Google Shape;740;p60"/>
          <p:cNvSpPr txBox="1"/>
          <p:nvPr>
            <p:ph idx="1" type="subTitle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6 Blank">
  <p:cSld name="CUSTOM_6"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61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English" showMasterSp="0">
  <p:cSld name="Title Slide 2_1">
    <p:bg>
      <p:bgPr>
        <a:solidFill>
          <a:srgbClr val="BEF2BD"/>
        </a:solidFill>
      </p:bgPr>
    </p:bg>
    <p:spTree>
      <p:nvGrpSpPr>
        <p:cNvPr id="747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8" name="Google Shape;748;p63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49" name="Google Shape;749;p6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English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0" name="Google Shape;750;p63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51" name="Google Shape;751;p63"/>
          <p:cNvSpPr txBox="1"/>
          <p:nvPr>
            <p:ph idx="1" type="subTitle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52" name="Google Shape;752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3" name="Google Shape;753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54" name="Google Shape;754;p6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aths" showMasterSp="0">
  <p:cSld name="Title Slide 2_1_1">
    <p:bg>
      <p:bgPr>
        <a:solidFill>
          <a:srgbClr val="BEF2BD"/>
        </a:solidFill>
      </p:bgPr>
    </p:bg>
    <p:spTree>
      <p:nvGrpSpPr>
        <p:cNvPr id="755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6" name="Google Shape;756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57" name="Google Shape;757;p6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58" name="Google Shape;758;p6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Maths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9" name="Google Shape;759;p64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60" name="Google Shape;760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6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62" name="Google Shape;762;p64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ography" showMasterSp="0">
  <p:cSld name="Title Slide 2_1_1_1">
    <p:bg>
      <p:bgPr>
        <a:solidFill>
          <a:srgbClr val="BEF2BD"/>
        </a:solidFill>
      </p:bgPr>
    </p:bg>
    <p:spTree>
      <p:nvGrpSpPr>
        <p:cNvPr id="763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4" name="Google Shape;764;p65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5" name="Google Shape;765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66" name="Google Shape;766;p6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7" name="Google Shape;767;p6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Geography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68" name="Google Shape;768;p65"/>
          <p:cNvSpPr txBox="1"/>
          <p:nvPr>
            <p:ph idx="1" type="subTitle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69" name="Google Shape;769;p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0" name="Google Shape;770;p6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History" showMasterSp="0">
  <p:cSld name="Title Slide 2_1_1_1_1">
    <p:bg>
      <p:bgPr>
        <a:solidFill>
          <a:srgbClr val="BEF2BD"/>
        </a:solidFill>
      </p:bgPr>
    </p:bg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2" name="Google Shape;772;p66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73" name="Google Shape;773;p6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74" name="Google Shape;774;p6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History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5" name="Google Shape;775;p66"/>
          <p:cNvSpPr txBox="1"/>
          <p:nvPr>
            <p:ph idx="1" type="subTitle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76" name="Google Shape;776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7" name="Google Shape;777;p6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78" name="Google Shape;778;p66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79" name="Google Shape;779;p6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80" name="Google Shape;780;p66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781" name="Google Shape;781;p6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usic" showMasterSp="0">
  <p:cSld name="Title Slide 2_1_1_1_1_1">
    <p:bg>
      <p:bgPr>
        <a:solidFill>
          <a:srgbClr val="BEF2BD"/>
        </a:solidFill>
      </p:bgPr>
    </p:bg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3" name="Google Shape;783;p6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84" name="Google Shape;784;p6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85" name="Google Shape;785;p6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Music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86" name="Google Shape;786;p67"/>
          <p:cNvSpPr txBox="1"/>
          <p:nvPr>
            <p:ph idx="1" type="subTitle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87" name="Google Shape;787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Google Shape;788;p6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89" name="Google Shape;789;p67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cience" showMasterSp="0">
  <p:cSld name="Title Slide 2_1_1_1_1_1_1">
    <p:bg>
      <p:bgPr>
        <a:solidFill>
          <a:srgbClr val="BEF2BD"/>
        </a:solidFill>
      </p:bgPr>
    </p:bg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p68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92" name="Google Shape;792;p6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Science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3" name="Google Shape;793;p68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94" name="Google Shape;794;p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95" name="Google Shape;795;p6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96" name="Google Shape;796;p68"/>
          <p:cNvPicPr preferRelativeResize="0"/>
          <p:nvPr/>
        </p:nvPicPr>
        <p:blipFill rotWithShape="1">
          <a:blip r:embed="rId3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7" name="Google Shape;797;p6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8" name="Google Shape;798;p6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9" name="Google Shape;799;p68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800" name="Google Shape;800;p6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Biology" showMasterSp="0">
  <p:cSld name="Title Slide 2_1_1_1_1_1_1_1">
    <p:bg>
      <p:bgPr>
        <a:solidFill>
          <a:srgbClr val="BEF2BD"/>
        </a:solidFill>
      </p:bgPr>
    </p:bg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2" name="Google Shape;802;p69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3" name="Google Shape;803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04" name="Google Shape;804;p6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05" name="Google Shape;805;p6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Biology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6" name="Google Shape;806;p69"/>
          <p:cNvSpPr txBox="1"/>
          <p:nvPr>
            <p:ph idx="1" type="subTitle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807" name="Google Shape;807;p6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08" name="Google Shape;808;p6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s" showMasterSp="0">
  <p:cSld name="Title Slide 2_1_1_1_1_1_1_1_1">
    <p:bg>
      <p:bgPr>
        <a:solidFill>
          <a:srgbClr val="BEF2BD"/>
        </a:solidFill>
      </p:bgPr>
    </p:bg>
    <p:spTree>
      <p:nvGrpSpPr>
        <p:cNvPr id="809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0" name="Google Shape;810;p70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7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12" name="Google Shape;812;p7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Physics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3" name="Google Shape;813;p70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814" name="Google Shape;814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15" name="Google Shape;815;p7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16" name="Google Shape;816;p7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17" name="Google Shape;817;p7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18" name="Google Shape;818;p70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819" name="Google Shape;819;p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hemistry" showMasterSp="0">
  <p:cSld name="Title Slide 2_1_1_1_1_1_1_1_1_1">
    <p:bg>
      <p:bgPr>
        <a:solidFill>
          <a:srgbClr val="BEF2BD"/>
        </a:solidFill>
      </p:bgPr>
    </p:bg>
    <p:spTree>
      <p:nvGrpSpPr>
        <p:cNvPr id="820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" name="Google Shape;821;p71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2" name="Google Shape;822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23" name="Google Shape;823;p71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24" name="Google Shape;824;p7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Chemistry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5" name="Google Shape;825;p71"/>
          <p:cNvSpPr txBox="1"/>
          <p:nvPr>
            <p:ph idx="1" type="subTitle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826" name="Google Shape;826;p7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27" name="Google Shape;827;p7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1 Outcome">
  <p:cSld name="CUSTOM_5">
    <p:bg>
      <p:bgPr>
        <a:solidFill>
          <a:srgbClr val="BEF2BD"/>
        </a:solidFill>
      </p:bgPr>
    </p:bg>
    <p:spTree>
      <p:nvGrpSpPr>
        <p:cNvPr id="828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" name="Google Shape;829;p7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830" name="Google Shape;830;p72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Lexend"/>
                <a:ea typeface="Lexend"/>
                <a:cs typeface="Lexend"/>
                <a:sym typeface="Lexend"/>
              </a:rPr>
              <a:t>Outcome</a:t>
            </a:r>
            <a:endParaRPr b="1" sz="2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1" name="Google Shape;831;p72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2 Hidden guidance slide">
  <p:cSld name="CUSTOM_1">
    <p:spTree>
      <p:nvGrpSpPr>
        <p:cNvPr id="832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p73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i="1" lang="en-GB" sz="1200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4" name="Google Shape;834;p73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5" name="Google Shape;835;p73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6" name="Google Shape;836;p73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7" name="Google Shape;837;p73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838" name="Google Shape;838;p73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839" name="Google Shape;839;p7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840" name="Google Shape;840;p7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841" name="Google Shape;841;p7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842" name="Google Shape;842;p7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843" name="Google Shape;843;p73"/>
          <p:cNvPicPr preferRelativeResize="0"/>
          <p:nvPr/>
        </p:nvPicPr>
        <p:blipFill rotWithShape="1">
          <a:blip r:embed="rId6">
            <a:alphaModFix/>
          </a:blip>
          <a:srcRect b="5222" l="3910" r="0" t="0"/>
          <a:stretch/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4" name="Google Shape;844;p7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3)">
  <p:cSld name="CUSTOM_3_1">
    <p:spTree>
      <p:nvGrpSpPr>
        <p:cNvPr id="845" name="Shape 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Google Shape;846;p7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47" name="Google Shape;847;p74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48" name="Google Shape;848;p7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9" name="Google Shape;849;p74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50" name="Google Shape;850;p74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51" name="Google Shape;851;p74"/>
          <p:cNvSpPr txBox="1"/>
          <p:nvPr>
            <p:ph idx="3" type="subTitle"/>
          </p:nvPr>
        </p:nvSpPr>
        <p:spPr>
          <a:xfrm>
            <a:off x="324000" y="21054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52" name="Google Shape;852;p74"/>
          <p:cNvSpPr txBox="1"/>
          <p:nvPr>
            <p:ph idx="4" type="subTitle"/>
          </p:nvPr>
        </p:nvSpPr>
        <p:spPr>
          <a:xfrm>
            <a:off x="2699325" y="21054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53" name="Google Shape;853;p74"/>
          <p:cNvSpPr txBox="1"/>
          <p:nvPr>
            <p:ph idx="5" type="subTitle"/>
          </p:nvPr>
        </p:nvSpPr>
        <p:spPr>
          <a:xfrm>
            <a:off x="324000" y="3400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54" name="Google Shape;854;p74"/>
          <p:cNvSpPr txBox="1"/>
          <p:nvPr>
            <p:ph idx="6" type="subTitle"/>
          </p:nvPr>
        </p:nvSpPr>
        <p:spPr>
          <a:xfrm>
            <a:off x="2699325" y="3400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4)">
  <p:cSld name="CUSTOM_3_1_1">
    <p:spTree>
      <p:nvGrpSpPr>
        <p:cNvPr id="855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7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57" name="Google Shape;857;p75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58" name="Google Shape;858;p7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9" name="Google Shape;859;p75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0" name="Google Shape;860;p75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1" name="Google Shape;861;p75"/>
          <p:cNvSpPr txBox="1"/>
          <p:nvPr>
            <p:ph idx="3" type="subTitle"/>
          </p:nvPr>
        </p:nvSpPr>
        <p:spPr>
          <a:xfrm>
            <a:off x="324000" y="1800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2" name="Google Shape;862;p75"/>
          <p:cNvSpPr txBox="1"/>
          <p:nvPr>
            <p:ph idx="4" type="subTitle"/>
          </p:nvPr>
        </p:nvSpPr>
        <p:spPr>
          <a:xfrm>
            <a:off x="2699325" y="1800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3" name="Google Shape;863;p75"/>
          <p:cNvSpPr txBox="1"/>
          <p:nvPr>
            <p:ph idx="5" type="subTitle"/>
          </p:nvPr>
        </p:nvSpPr>
        <p:spPr>
          <a:xfrm>
            <a:off x="324000" y="27912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4" name="Google Shape;864;p75"/>
          <p:cNvSpPr txBox="1"/>
          <p:nvPr>
            <p:ph idx="6" type="subTitle"/>
          </p:nvPr>
        </p:nvSpPr>
        <p:spPr>
          <a:xfrm>
            <a:off x="2699325" y="27912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5" name="Google Shape;865;p75"/>
          <p:cNvSpPr txBox="1"/>
          <p:nvPr>
            <p:ph idx="7" type="subTitle"/>
          </p:nvPr>
        </p:nvSpPr>
        <p:spPr>
          <a:xfrm>
            <a:off x="324000" y="3781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66" name="Google Shape;866;p75"/>
          <p:cNvSpPr txBox="1"/>
          <p:nvPr>
            <p:ph idx="8" type="subTitle"/>
          </p:nvPr>
        </p:nvSpPr>
        <p:spPr>
          <a:xfrm>
            <a:off x="2699325" y="3781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5)">
  <p:cSld name="CUSTOM_3_1_1_1">
    <p:spTree>
      <p:nvGrpSpPr>
        <p:cNvPr id="867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p7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69" name="Google Shape;869;p7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70" name="Google Shape;870;p7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1" name="Google Shape;871;p76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2" name="Google Shape;872;p76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3" name="Google Shape;873;p76"/>
          <p:cNvSpPr txBox="1"/>
          <p:nvPr>
            <p:ph idx="3" type="subTitle"/>
          </p:nvPr>
        </p:nvSpPr>
        <p:spPr>
          <a:xfrm>
            <a:off x="324000" y="24864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4" name="Google Shape;874;p76"/>
          <p:cNvSpPr txBox="1"/>
          <p:nvPr>
            <p:ph idx="4" type="subTitle"/>
          </p:nvPr>
        </p:nvSpPr>
        <p:spPr>
          <a:xfrm>
            <a:off x="2699325" y="24864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5" name="Google Shape;875;p76"/>
          <p:cNvSpPr txBox="1"/>
          <p:nvPr>
            <p:ph idx="5" type="subTitle"/>
          </p:nvPr>
        </p:nvSpPr>
        <p:spPr>
          <a:xfrm>
            <a:off x="324000" y="41628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6" name="Google Shape;876;p76"/>
          <p:cNvSpPr txBox="1"/>
          <p:nvPr>
            <p:ph idx="6" type="subTitle"/>
          </p:nvPr>
        </p:nvSpPr>
        <p:spPr>
          <a:xfrm>
            <a:off x="2699325" y="41628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7" name="Google Shape;877;p76"/>
          <p:cNvSpPr txBox="1"/>
          <p:nvPr>
            <p:ph idx="7" type="subTitle"/>
          </p:nvPr>
        </p:nvSpPr>
        <p:spPr>
          <a:xfrm>
            <a:off x="324000" y="16482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8" name="Google Shape;878;p76"/>
          <p:cNvSpPr txBox="1"/>
          <p:nvPr>
            <p:ph idx="8" type="subTitle"/>
          </p:nvPr>
        </p:nvSpPr>
        <p:spPr>
          <a:xfrm>
            <a:off x="2699325" y="16482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79" name="Google Shape;879;p76"/>
          <p:cNvSpPr txBox="1"/>
          <p:nvPr>
            <p:ph idx="9" type="subTitle"/>
          </p:nvPr>
        </p:nvSpPr>
        <p:spPr>
          <a:xfrm>
            <a:off x="324000" y="3324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80" name="Google Shape;880;p76"/>
          <p:cNvSpPr txBox="1"/>
          <p:nvPr>
            <p:ph idx="13" type="subTitle"/>
          </p:nvPr>
        </p:nvSpPr>
        <p:spPr>
          <a:xfrm>
            <a:off x="2699325" y="3324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p2, 2)">
  <p:cSld name="CUSTOM_3_1_1_1_1">
    <p:spTree>
      <p:nvGrpSpPr>
        <p:cNvPr id="88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p7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83" name="Google Shape;883;p77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84" name="Google Shape;884;p7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5" name="Google Shape;885;p77"/>
          <p:cNvSpPr txBox="1"/>
          <p:nvPr>
            <p:ph idx="1" type="subTitle"/>
          </p:nvPr>
        </p:nvSpPr>
        <p:spPr>
          <a:xfrm>
            <a:off x="324000" y="8100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86" name="Google Shape;886;p77"/>
          <p:cNvSpPr txBox="1"/>
          <p:nvPr>
            <p:ph idx="2" type="subTitle"/>
          </p:nvPr>
        </p:nvSpPr>
        <p:spPr>
          <a:xfrm>
            <a:off x="2699325" y="8100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87" name="Google Shape;887;p77"/>
          <p:cNvSpPr txBox="1"/>
          <p:nvPr>
            <p:ph idx="3" type="subTitle"/>
          </p:nvPr>
        </p:nvSpPr>
        <p:spPr>
          <a:xfrm>
            <a:off x="324000" y="2562600"/>
            <a:ext cx="22035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888" name="Google Shape;888;p77"/>
          <p:cNvSpPr txBox="1"/>
          <p:nvPr>
            <p:ph idx="4" type="subTitle"/>
          </p:nvPr>
        </p:nvSpPr>
        <p:spPr>
          <a:xfrm>
            <a:off x="2699325" y="2562600"/>
            <a:ext cx="4047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 sz="18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1800"/>
              <a:buNone/>
              <a:defRPr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18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">
  <p:cSld name="CUSTOM_3">
    <p:spTree>
      <p:nvGrpSpPr>
        <p:cNvPr id="889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p78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91" name="Google Shape;891;p78"/>
          <p:cNvPicPr preferRelativeResize="0"/>
          <p:nvPr/>
        </p:nvPicPr>
        <p:blipFill rotWithShape="1">
          <a:blip r:embed="rId2">
            <a:alphaModFix/>
          </a:blip>
          <a:srcRect b="3669" l="0" r="0" t="3678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78"/>
          <p:cNvPicPr preferRelativeResize="0"/>
          <p:nvPr/>
        </p:nvPicPr>
        <p:blipFill rotWithShape="1">
          <a:blip r:embed="rId3">
            <a:alphaModFix/>
          </a:blip>
          <a:srcRect b="3669" l="0" r="0" t="3678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3" name="Google Shape;893;p78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94" name="Google Shape;894;p78"/>
          <p:cNvCxnSpPr>
            <a:endCxn id="895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896" name="Google Shape;896;p7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897" name="Google Shape;897;p78"/>
          <p:cNvSpPr txBox="1"/>
          <p:nvPr>
            <p:ph type="title"/>
          </p:nvPr>
        </p:nvSpPr>
        <p:spPr>
          <a:xfrm>
            <a:off x="1225225" y="2090813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898" name="Google Shape;898;p78"/>
          <p:cNvSpPr txBox="1"/>
          <p:nvPr>
            <p:ph idx="2" type="title"/>
          </p:nvPr>
        </p:nvSpPr>
        <p:spPr>
          <a:xfrm>
            <a:off x="1225225" y="3027088"/>
            <a:ext cx="68523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895" name="Google Shape;895;p7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78"/>
          <p:cNvPicPr preferRelativeResize="0"/>
          <p:nvPr/>
        </p:nvPicPr>
        <p:blipFill rotWithShape="1">
          <a:blip r:embed="rId7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00" name="Google Shape;900;p78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01" name="Google Shape;901;p78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3)">
  <p:cSld name="CUSTOM_3_2">
    <p:spTree>
      <p:nvGrpSpPr>
        <p:cNvPr id="902" name="Shape 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3" name="Google Shape;903;p79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04" name="Google Shape;904;p7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5" name="Google Shape;905;p79"/>
          <p:cNvPicPr preferRelativeResize="0"/>
          <p:nvPr/>
        </p:nvPicPr>
        <p:blipFill rotWithShape="1">
          <a:blip r:embed="rId4">
            <a:alphaModFix/>
          </a:blip>
          <a:srcRect b="3669" l="0" r="0" t="3678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6" name="Google Shape;906;p7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7" name="Google Shape;907;p79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79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09" name="Google Shape;909;p79"/>
          <p:cNvCxnSpPr>
            <a:endCxn id="910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910" name="Google Shape;910;p7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1" name="Google Shape;911;p7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12" name="Google Shape;912;p79"/>
          <p:cNvSpPr txBox="1"/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13" name="Google Shape;913;p79"/>
          <p:cNvSpPr txBox="1"/>
          <p:nvPr>
            <p:ph idx="2" type="title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14" name="Google Shape;914;p79"/>
          <p:cNvSpPr txBox="1"/>
          <p:nvPr>
            <p:ph idx="3" type="title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915" name="Google Shape;915;p7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16" name="Google Shape;916;p7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17" name="Google Shape;917;p79"/>
          <p:cNvPicPr preferRelativeResize="0"/>
          <p:nvPr/>
        </p:nvPicPr>
        <p:blipFill rotWithShape="1">
          <a:blip r:embed="rId9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18" name="Google Shape;918;p7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9" name="Google Shape;919;p79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4)">
  <p:cSld name="CUSTOM_4">
    <p:spTree>
      <p:nvGrpSpPr>
        <p:cNvPr id="920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" name="Google Shape;921;p80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" name="Google Shape;922;p8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3" name="Google Shape;923;p80"/>
          <p:cNvPicPr preferRelativeResize="0"/>
          <p:nvPr/>
        </p:nvPicPr>
        <p:blipFill rotWithShape="1">
          <a:blip r:embed="rId4">
            <a:alphaModFix/>
          </a:blip>
          <a:srcRect b="4396" l="0" r="0" t="4387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4" name="Google Shape;924;p8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5" name="Google Shape;925;p80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6" name="Google Shape;926;p8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7" name="Google Shape;927;p80"/>
          <p:cNvPicPr preferRelativeResize="0"/>
          <p:nvPr/>
        </p:nvPicPr>
        <p:blipFill rotWithShape="1">
          <a:blip r:embed="rId6">
            <a:alphaModFix/>
          </a:blip>
          <a:srcRect b="3669" l="0" r="0" t="3678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8" name="Google Shape;928;p8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29" name="Google Shape;929;p80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930" name="Google Shape;930;p8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1" name="Google Shape;931;p8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2" name="Google Shape;932;p8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33" name="Google Shape;933;p80"/>
          <p:cNvSpPr txBox="1"/>
          <p:nvPr>
            <p:ph type="title"/>
          </p:nvPr>
        </p:nvSpPr>
        <p:spPr>
          <a:xfrm>
            <a:off x="1224600" y="1466663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34" name="Google Shape;934;p80"/>
          <p:cNvSpPr txBox="1"/>
          <p:nvPr>
            <p:ph idx="2" type="title"/>
          </p:nvPr>
        </p:nvSpPr>
        <p:spPr>
          <a:xfrm>
            <a:off x="1224600" y="2285700"/>
            <a:ext cx="6850800" cy="572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35" name="Google Shape;935;p80"/>
          <p:cNvSpPr txBox="1"/>
          <p:nvPr>
            <p:ph idx="3" type="title"/>
          </p:nvPr>
        </p:nvSpPr>
        <p:spPr>
          <a:xfrm>
            <a:off x="1224600" y="3160338"/>
            <a:ext cx="6850800" cy="5364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36" name="Google Shape;936;p80"/>
          <p:cNvSpPr txBox="1"/>
          <p:nvPr>
            <p:ph idx="4" type="title"/>
          </p:nvPr>
        </p:nvSpPr>
        <p:spPr>
          <a:xfrm>
            <a:off x="1224600" y="3971414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937" name="Google Shape;937;p8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38" name="Google Shape;938;p8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39" name="Google Shape;939;p80"/>
          <p:cNvPicPr preferRelativeResize="0"/>
          <p:nvPr/>
        </p:nvPicPr>
        <p:blipFill rotWithShape="1">
          <a:blip r:embed="rId11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40" name="Google Shape;940;p8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1" name="Google Shape;941;p80"/>
          <p:cNvSpPr txBox="1"/>
          <p:nvPr>
            <p:ph idx="5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">
  <p:cSld name="TITLE_AND_TWO_COLUMNS_1_1_6_2_1_4">
    <p:spTree>
      <p:nvGrpSpPr>
        <p:cNvPr id="942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3" name="Google Shape;943;p8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44" name="Google Shape;944;p81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5" name="Google Shape;945;p8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46" name="Google Shape;946;p8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947" name="Google Shape;947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948" name="Google Shape;948;p81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0 Explanation blank - jade">
  <p:cSld name="TITLE_AND_TWO_COLUMNS_1_1_6_2_1_2">
    <p:spTree>
      <p:nvGrpSpPr>
        <p:cNvPr id="949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0" name="Google Shape;950;p8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51" name="Google Shape;951;p8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2" name="Google Shape;952;p8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53" name="Google Shape;953;p8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4" name="Google Shape;954;p8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955" name="Google Shape;955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0 Explanation blank - blue ">
  <p:cSld name="TITLE_AND_TWO_COLUMNS_1_1_6_2_2">
    <p:spTree>
      <p:nvGrpSpPr>
        <p:cNvPr id="956" name="Shape 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7" name="Google Shape;957;p8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58" name="Google Shape;958;p8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9" name="Google Shape;959;p8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60" name="Google Shape;960;p8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1" name="Google Shape;961;p8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962" name="Google Shape;962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0 Explanation blank - pink ">
  <p:cSld name="TITLE_AND_TWO_COLUMNS_1_1_6_2_1_1">
    <p:spTree>
      <p:nvGrpSpPr>
        <p:cNvPr id="963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4" name="Google Shape;964;p8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5" name="Google Shape;965;p8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6" name="Google Shape;966;p8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967" name="Google Shape;967;p8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8" name="Google Shape;968;p8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969" name="Google Shape;969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1 I do We do - purple">
  <p:cSld name="TITLE_AND_TWO_COLUMNS_1_1_9_2_2">
    <p:bg>
      <p:bgPr>
        <a:solidFill>
          <a:srgbClr val="F3EEFB"/>
        </a:solidFill>
      </p:bgPr>
    </p:bg>
    <p:spTree>
      <p:nvGrpSpPr>
        <p:cNvPr id="970" name="Shape 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" name="Google Shape;971;p85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72" name="Google Shape;972;p8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73" name="Google Shape;973;p8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4" name="Google Shape;974;p85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975" name="Google Shape;975;p85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976" name="Google Shape;976;p85"/>
          <p:cNvSpPr txBox="1"/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977" name="Google Shape;977;p85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978" name="Google Shape;978;p8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9" name="Google Shape;979;p85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980" name="Google Shape;980;p85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981" name="Google Shape;981;p8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2" name="Google Shape;982;p85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1 I do We do - jade">
  <p:cSld name="TITLE_AND_TWO_COLUMNS_1_1_9_2_2_1_1">
    <p:bg>
      <p:bgPr>
        <a:solidFill>
          <a:srgbClr val="E6F2F2"/>
        </a:solidFill>
      </p:bgPr>
    </p:bg>
    <p:spTree>
      <p:nvGrpSpPr>
        <p:cNvPr id="983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8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85" name="Google Shape;985;p8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86" name="Google Shape;986;p8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7" name="Google Shape;987;p86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988" name="Google Shape;988;p86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989" name="Google Shape;989;p8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990" name="Google Shape;990;p8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991" name="Google Shape;991;p8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2" name="Google Shape;992;p8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993" name="Google Shape;993;p8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994" name="Google Shape;994;p8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5" name="Google Shape;995;p8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1 I do We do - blue">
  <p:cSld name="TITLE_AND_TWO_COLUMNS_1_1_9_2_3">
    <p:bg>
      <p:bgPr>
        <a:solidFill>
          <a:srgbClr val="EBEDFE"/>
        </a:solidFill>
      </p:bgPr>
    </p:bg>
    <p:spTree>
      <p:nvGrpSpPr>
        <p:cNvPr id="996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p87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98" name="Google Shape;998;p8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99" name="Google Shape;999;p8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0" name="Google Shape;1000;p87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01" name="Google Shape;1001;p87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02" name="Google Shape;1002;p8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003" name="Google Shape;1003;p8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04" name="Google Shape;1004;p8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5" name="Google Shape;1005;p8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06" name="Google Shape;1006;p8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07" name="Google Shape;1007;p8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8" name="Google Shape;1008;p8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1 I do We do - pink">
  <p:cSld name="TITLE_AND_TWO_COLUMNS_1_1_9_2_2_1_1_1">
    <p:bg>
      <p:bgPr>
        <a:solidFill>
          <a:srgbClr val="FAEAF6"/>
        </a:solidFill>
      </p:bgPr>
    </p:bg>
    <p:spTree>
      <p:nvGrpSpPr>
        <p:cNvPr id="1009" name="Shape 1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" name="Google Shape;1010;p88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11" name="Google Shape;1011;p8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12" name="Google Shape;1012;p8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3" name="Google Shape;1013;p88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14" name="Google Shape;1014;p88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15" name="Google Shape;1015;p8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016" name="Google Shape;1016;p8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17" name="Google Shape;1017;p88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8" name="Google Shape;1018;p8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19" name="Google Shape;1019;p8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20" name="Google Shape;1020;p8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21" name="Google Shape;1021;p8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2 CfU true/false justify - purple">
  <p:cSld name="TITLE_AND_TWO_COLUMNS_1_1_9_1_3_1">
    <p:bg>
      <p:bgPr>
        <a:solidFill>
          <a:srgbClr val="F3EEFB"/>
        </a:solidFill>
      </p:bgPr>
    </p:bg>
    <p:spTree>
      <p:nvGrpSpPr>
        <p:cNvPr id="1022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3" name="Google Shape;1023;p8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" name="Google Shape;1024;p8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" name="Google Shape;1025;p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26" name="Google Shape;1026;p8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7" name="Google Shape;1027;p89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8" name="Google Shape;1028;p89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29" name="Google Shape;1029;p89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0" name="Google Shape;1030;p89"/>
          <p:cNvSpPr txBox="1"/>
          <p:nvPr>
            <p:ph idx="1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31" name="Google Shape;1031;p89"/>
          <p:cNvSpPr txBox="1"/>
          <p:nvPr>
            <p:ph idx="2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32" name="Google Shape;1032;p89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3" name="Google Shape;1033;p89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34" name="Google Shape;1034;p89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5" name="Google Shape;1035;p89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36" name="Google Shape;1036;p8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7" name="Google Shape;1037;p8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8" name="Google Shape;1038;p8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039" name="Google Shape;1039;p89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40" name="Google Shape;1040;p8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1" name="Google Shape;1041;p8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42" name="Google Shape;1042;p89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43" name="Google Shape;1043;p8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4" name="Google Shape;1044;p8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2 CfU true/false justify - jade">
  <p:cSld name="TITLE_AND_TWO_COLUMNS_1_1_9_1_3_1_1_1">
    <p:bg>
      <p:bgPr>
        <a:solidFill>
          <a:srgbClr val="E6F2F2"/>
        </a:solidFill>
      </p:bgPr>
    </p:bg>
    <p:spTree>
      <p:nvGrpSpPr>
        <p:cNvPr id="1045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Google Shape;1046;p9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47" name="Google Shape;1047;p9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8" name="Google Shape;1048;p9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9" name="Google Shape;1049;p9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0" name="Google Shape;1050;p9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1" name="Google Shape;1051;p90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52" name="Google Shape;1052;p9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53" name="Google Shape;1053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4" name="Google Shape;1054;p9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5" name="Google Shape;1055;p9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56" name="Google Shape;1056;p90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57" name="Google Shape;1057;p90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058" name="Google Shape;1058;p9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59" name="Google Shape;1059;p9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0" name="Google Shape;1060;p9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61" name="Google Shape;1061;p9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62" name="Google Shape;1062;p9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3" name="Google Shape;1063;p9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64" name="Google Shape;1064;p9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5" name="Google Shape;1065;p9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66" name="Google Shape;1066;p9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7" name="Google Shape;1067;p9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2 CfU true/false justify - blue">
  <p:cSld name="TITLE_AND_TWO_COLUMNS_1_1_9_1_3_2">
    <p:bg>
      <p:bgPr>
        <a:solidFill>
          <a:srgbClr val="EBEDFE"/>
        </a:solidFill>
      </p:bgPr>
    </p:bg>
    <p:spTree>
      <p:nvGrpSpPr>
        <p:cNvPr id="1068" name="Shape 1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9" name="Google Shape;1069;p9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70" name="Google Shape;1070;p9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1" name="Google Shape;1071;p9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2" name="Google Shape;1072;p9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3" name="Google Shape;1073;p9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4" name="Google Shape;1074;p91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75" name="Google Shape;1075;p9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76" name="Google Shape;1076;p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7" name="Google Shape;1077;p9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8" name="Google Shape;1078;p9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79" name="Google Shape;1079;p91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80" name="Google Shape;1080;p91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081" name="Google Shape;1081;p9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82" name="Google Shape;1082;p9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3" name="Google Shape;1083;p9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84" name="Google Shape;1084;p9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85" name="Google Shape;1085;p9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6" name="Google Shape;1086;p9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87" name="Google Shape;1087;p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8" name="Google Shape;1088;p9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9" name="Google Shape;1089;p9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0" name="Google Shape;1090;p9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2 CfU true/false justify - pink">
  <p:cSld name="TITLE_AND_TWO_COLUMNS_1_1_9_1_3_1_1_1_1">
    <p:bg>
      <p:bgPr>
        <a:solidFill>
          <a:srgbClr val="FAEAF6"/>
        </a:solidFill>
      </p:bgPr>
    </p:bg>
    <p:spTree>
      <p:nvGrpSpPr>
        <p:cNvPr id="109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2" name="Google Shape;1092;p9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93" name="Google Shape;1093;p9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4" name="Google Shape;1094;p9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5" name="Google Shape;1095;p9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6" name="Google Shape;1096;p9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7" name="Google Shape;1097;p92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098" name="Google Shape;1098;p9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99" name="Google Shape;1099;p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0" name="Google Shape;1100;p9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1" name="Google Shape;1101;p9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02" name="Google Shape;1102;p92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03" name="Google Shape;1103;p92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104" name="Google Shape;1104;p9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05" name="Google Shape;1105;p9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6" name="Google Shape;1106;p9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07" name="Google Shape;1107;p9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08" name="Google Shape;1108;p9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9" name="Google Shape;1109;p9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110" name="Google Shape;1110;p9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1" name="Google Shape;1111;p9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2" name="Google Shape;1112;p9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3" name="Google Shape;1113;p9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3 CfU 3 options - purple">
  <p:cSld name="TITLE_AND_TWO_COLUMNS_1_1_7_1">
    <p:bg>
      <p:bgPr>
        <a:solidFill>
          <a:srgbClr val="F3EEFB"/>
        </a:solidFill>
      </p:bgPr>
    </p:bg>
    <p:spTree>
      <p:nvGrpSpPr>
        <p:cNvPr id="1114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5" name="Google Shape;1115;p9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16" name="Google Shape;1116;p9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7" name="Google Shape;1117;p9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118" name="Google Shape;1118;p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9" name="Google Shape;1119;p9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0" name="Google Shape;1120;p9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21" name="Google Shape;1121;p93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22" name="Google Shape;1122;p93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23" name="Google Shape;1123;p93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124" name="Google Shape;1124;p93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25" name="Google Shape;1125;p9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6" name="Google Shape;1126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27" name="Google Shape;1127;p93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28" name="Google Shape;1128;p9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9" name="Google Shape;1129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30" name="Google Shape;1130;p93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31" name="Google Shape;1131;p9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32" name="Google Shape;1132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3 CfU 3 options - jade">
  <p:cSld name="TITLE_AND_TWO_COLUMNS_1_1_7_1_1_1">
    <p:bg>
      <p:bgPr>
        <a:solidFill>
          <a:srgbClr val="E6F2F2"/>
        </a:solidFill>
      </p:bgPr>
    </p:bg>
    <p:spTree>
      <p:nvGrpSpPr>
        <p:cNvPr id="1133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4" name="Google Shape;1134;p9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35" name="Google Shape;1135;p9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6" name="Google Shape;1136;p9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137" name="Google Shape;1137;p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8" name="Google Shape;1138;p9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9" name="Google Shape;1139;p9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40" name="Google Shape;1140;p94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41" name="Google Shape;1141;p94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42" name="Google Shape;1142;p94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143" name="Google Shape;1143;p9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44" name="Google Shape;1144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5" name="Google Shape;1145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46" name="Google Shape;1146;p9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47" name="Google Shape;1147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8" name="Google Shape;1148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49" name="Google Shape;1149;p9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50" name="Google Shape;1150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51" name="Google Shape;1151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3 CfU 3 options - blue">
  <p:cSld name="TITLE_AND_TWO_COLUMNS_1_1_7_2">
    <p:bg>
      <p:bgPr>
        <a:solidFill>
          <a:srgbClr val="EBEDFE"/>
        </a:solidFill>
      </p:bgPr>
    </p:bg>
    <p:spTree>
      <p:nvGrpSpPr>
        <p:cNvPr id="1152" name="Shape 1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3" name="Google Shape;1153;p9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54" name="Google Shape;1154;p9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5" name="Google Shape;1155;p9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156" name="Google Shape;1156;p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7" name="Google Shape;1157;p9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8" name="Google Shape;1158;p9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59" name="Google Shape;1159;p95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60" name="Google Shape;1160;p95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61" name="Google Shape;1161;p95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162" name="Google Shape;1162;p9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63" name="Google Shape;1163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4" name="Google Shape;1164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65" name="Google Shape;1165;p9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66" name="Google Shape;1166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7" name="Google Shape;1167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68" name="Google Shape;1168;p9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69" name="Google Shape;1169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0" name="Google Shape;1170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3 CfU 3 options - pink">
  <p:cSld name="TITLE_AND_TWO_COLUMNS_1_1_7_1_1_1_1">
    <p:bg>
      <p:bgPr>
        <a:solidFill>
          <a:srgbClr val="FAEAF6"/>
        </a:solidFill>
      </p:bgPr>
    </p:bg>
    <p:spTree>
      <p:nvGrpSpPr>
        <p:cNvPr id="1171" name="Shape 1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2" name="Google Shape;1172;p9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3" name="Google Shape;1173;p9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4" name="Google Shape;1174;p96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175" name="Google Shape;1175;p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6" name="Google Shape;1176;p9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7" name="Google Shape;1177;p96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78" name="Google Shape;1178;p96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79" name="Google Shape;1179;p96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80" name="Google Shape;1180;p96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181" name="Google Shape;1181;p9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82" name="Google Shape;1182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3" name="Google Shape;1183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84" name="Google Shape;1184;p9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85" name="Google Shape;1185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6" name="Google Shape;1186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87" name="Google Shape;1187;p9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88" name="Google Shape;1188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9" name="Google Shape;1189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4 CfU 4 options - purple">
  <p:cSld name="TITLE_AND_TWO_COLUMNS_1_1_8_1">
    <p:bg>
      <p:bgPr>
        <a:solidFill>
          <a:srgbClr val="F3EEFB"/>
        </a:solidFill>
      </p:bgPr>
    </p:bg>
    <p:spTree>
      <p:nvGrpSpPr>
        <p:cNvPr id="1190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1" name="Google Shape;1191;p9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92" name="Google Shape;1192;p9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3" name="Google Shape;1193;p97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194" name="Google Shape;1194;p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5" name="Google Shape;1195;p9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6" name="Google Shape;1196;p97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97" name="Google Shape;1197;p97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98" name="Google Shape;1198;p97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199" name="Google Shape;1199;p97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00" name="Google Shape;1200;p97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201" name="Google Shape;1201;p97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02" name="Google Shape;1202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3" name="Google Shape;1203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04" name="Google Shape;1204;p97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05" name="Google Shape;1205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6" name="Google Shape;1206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07" name="Google Shape;1207;p97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08" name="Google Shape;1208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9" name="Google Shape;1209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0" name="Google Shape;1210;p97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11" name="Google Shape;1211;p9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2" name="Google Shape;1212;p9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4 CfU 4 options - jade">
  <p:cSld name="TITLE_AND_TWO_COLUMNS_1_1_8_1_1_1">
    <p:bg>
      <p:bgPr>
        <a:solidFill>
          <a:srgbClr val="E6F2F2"/>
        </a:solidFill>
      </p:bgPr>
    </p:bg>
    <p:spTree>
      <p:nvGrpSpPr>
        <p:cNvPr id="1213" name="Shape 1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4" name="Google Shape;1214;p9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15" name="Google Shape;1215;p9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6" name="Google Shape;1216;p98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217" name="Google Shape;1217;p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8" name="Google Shape;1218;p9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19" name="Google Shape;1219;p98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20" name="Google Shape;1220;p98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21" name="Google Shape;1221;p98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22" name="Google Shape;1222;p98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23" name="Google Shape;1223;p98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224" name="Google Shape;1224;p9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25" name="Google Shape;1225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26" name="Google Shape;1226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27" name="Google Shape;1227;p9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28" name="Google Shape;1228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29" name="Google Shape;1229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0" name="Google Shape;1230;p9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31" name="Google Shape;1231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2" name="Google Shape;1232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3" name="Google Shape;1233;p9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34" name="Google Shape;1234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5" name="Google Shape;1235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4 CfU 4 options - blue">
  <p:cSld name="TITLE_AND_TWO_COLUMNS_1_1_8_2">
    <p:bg>
      <p:bgPr>
        <a:solidFill>
          <a:srgbClr val="EBEDFE"/>
        </a:solidFill>
      </p:bgPr>
    </p:bg>
    <p:spTree>
      <p:nvGrpSpPr>
        <p:cNvPr id="1236" name="Shape 1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7" name="Google Shape;1237;p9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38" name="Google Shape;1238;p9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9" name="Google Shape;1239;p99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240" name="Google Shape;1240;p9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1" name="Google Shape;1241;p9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2" name="Google Shape;1242;p99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43" name="Google Shape;1243;p99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44" name="Google Shape;1244;p99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45" name="Google Shape;1245;p99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46" name="Google Shape;1246;p99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247" name="Google Shape;1247;p9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48" name="Google Shape;1248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9" name="Google Shape;1249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0" name="Google Shape;1250;p9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51" name="Google Shape;1251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2" name="Google Shape;1252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3" name="Google Shape;1253;p9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54" name="Google Shape;1254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5" name="Google Shape;1255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6" name="Google Shape;1256;p9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57" name="Google Shape;1257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8" name="Google Shape;1258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4 CfU 4 options - pink">
  <p:cSld name="TITLE_AND_TWO_COLUMNS_1_1_8_1_1_1_1">
    <p:bg>
      <p:bgPr>
        <a:solidFill>
          <a:srgbClr val="FAEAF6"/>
        </a:solidFill>
      </p:bgPr>
    </p:bg>
    <p:spTree>
      <p:nvGrpSpPr>
        <p:cNvPr id="1259" name="Shape 1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0" name="Google Shape;1260;p10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61" name="Google Shape;1261;p10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2" name="Google Shape;1262;p100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263" name="Google Shape;1263;p1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4" name="Google Shape;1264;p10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5" name="Google Shape;1265;p100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66" name="Google Shape;1266;p100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67" name="Google Shape;1267;p100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68" name="Google Shape;1268;p100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269" name="Google Shape;1269;p100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270" name="Google Shape;1270;p10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71" name="Google Shape;1271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2" name="Google Shape;1272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3" name="Google Shape;1273;p10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74" name="Google Shape;1274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5" name="Google Shape;1275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6" name="Google Shape;1276;p10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77" name="Google Shape;1277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8" name="Google Shape;1278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9" name="Google Shape;1279;p10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80" name="Google Shape;1280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1" name="Google Shape;1281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5 CfU 3 image options - purple">
  <p:cSld name="TITLE_AND_TWO_COLUMNS_1_1_7_1_1_2">
    <p:bg>
      <p:bgPr>
        <a:solidFill>
          <a:srgbClr val="F3EEFB"/>
        </a:solidFill>
      </p:bgPr>
    </p:bg>
    <p:spTree>
      <p:nvGrpSpPr>
        <p:cNvPr id="1282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Google Shape;1283;p10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84" name="Google Shape;1284;p10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5" name="Google Shape;1285;p101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286" name="Google Shape;1286;p1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87" name="Google Shape;1287;p10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88" name="Google Shape;1288;p101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89" name="Google Shape;1289;p101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290" name="Google Shape;1290;p101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291" name="Google Shape;1291;p101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292" name="Google Shape;1292;p101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293" name="Google Shape;1293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4" name="Google Shape;1294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5" name="Google Shape;1295;p101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296" name="Google Shape;1296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7" name="Google Shape;1297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8" name="Google Shape;1298;p101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299" name="Google Shape;1299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0" name="Google Shape;1300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5 CfU 3 image options - jade">
  <p:cSld name="TITLE_AND_TWO_COLUMNS_1_1_7_1_1_1_2">
    <p:bg>
      <p:bgPr>
        <a:solidFill>
          <a:srgbClr val="E6F2F2"/>
        </a:solidFill>
      </p:bgPr>
    </p:bg>
    <p:spTree>
      <p:nvGrpSpPr>
        <p:cNvPr id="1301" name="Shape 1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2" name="Google Shape;1302;p10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03" name="Google Shape;1303;p10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4" name="Google Shape;1304;p10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305" name="Google Shape;1305;p1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6" name="Google Shape;1306;p10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07" name="Google Shape;1307;p10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08" name="Google Shape;1308;p102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09" name="Google Shape;1309;p102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10" name="Google Shape;1310;p102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11" name="Google Shape;1311;p10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12" name="Google Shape;1312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3" name="Google Shape;1313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4" name="Google Shape;1314;p10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15" name="Google Shape;1315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6" name="Google Shape;1316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17" name="Google Shape;1317;p10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18" name="Google Shape;1318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19" name="Google Shape;1319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5 CfU 3  image options - blue ">
  <p:cSld name="TITLE_AND_TWO_COLUMNS_1_1_7_2_1">
    <p:bg>
      <p:bgPr>
        <a:solidFill>
          <a:srgbClr val="EBEDFE"/>
        </a:solidFill>
      </p:bgPr>
    </p:bg>
    <p:spTree>
      <p:nvGrpSpPr>
        <p:cNvPr id="1320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" name="Google Shape;1321;p10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2" name="Google Shape;1322;p10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3" name="Google Shape;1323;p10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324" name="Google Shape;1324;p1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5" name="Google Shape;1325;p10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6" name="Google Shape;1326;p10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7" name="Google Shape;1327;p103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28" name="Google Shape;1328;p103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29" name="Google Shape;1329;p103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30" name="Google Shape;1330;p10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31" name="Google Shape;1331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2" name="Google Shape;1332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3" name="Google Shape;1333;p10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34" name="Google Shape;1334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5" name="Google Shape;1335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6" name="Google Shape;1336;p10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37" name="Google Shape;1337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8" name="Google Shape;1338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5 CfU 3 image options - pink">
  <p:cSld name="TITLE_AND_TWO_COLUMNS_1_1_7_1_1_1_1_1">
    <p:bg>
      <p:bgPr>
        <a:solidFill>
          <a:srgbClr val="FAEAF6"/>
        </a:solidFill>
      </p:bgPr>
    </p:bg>
    <p:spTree>
      <p:nvGrpSpPr>
        <p:cNvPr id="1339" name="Shape 1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0" name="Google Shape;1340;p10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41" name="Google Shape;1341;p10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2" name="Google Shape;1342;p10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343" name="Google Shape;1343;p1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4" name="Google Shape;1344;p10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5" name="Google Shape;1345;p10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46" name="Google Shape;1346;p104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47" name="Google Shape;1347;p104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48" name="Google Shape;1348;p104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49" name="Google Shape;1349;p10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50" name="Google Shape;1350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1" name="Google Shape;1351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2" name="Google Shape;1352;p10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53" name="Google Shape;1353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4" name="Google Shape;1354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5" name="Google Shape;1355;p10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56" name="Google Shape;1356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7" name="Google Shape;1357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6 CfU blank - purple ">
  <p:cSld name="TITLE_AND_TWO_COLUMNS_1_1_6_2">
    <p:bg>
      <p:bgPr>
        <a:solidFill>
          <a:srgbClr val="F3EEFB"/>
        </a:solidFill>
      </p:bgPr>
    </p:bg>
    <p:spTree>
      <p:nvGrpSpPr>
        <p:cNvPr id="1358" name="Shape 1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9" name="Google Shape;1359;p10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60" name="Google Shape;1360;p10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1" name="Google Shape;1361;p10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1362" name="Google Shape;1362;p10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3" name="Google Shape;1363;p10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64" name="Google Shape;1364;p10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6 CfU blank - jade ">
  <p:cSld name="TITLE_AND_TWO_COLUMNS_1_1_6_2_3_1">
    <p:bg>
      <p:bgPr>
        <a:solidFill>
          <a:srgbClr val="E6F2F2"/>
        </a:solidFill>
      </p:bgPr>
    </p:bg>
    <p:spTree>
      <p:nvGrpSpPr>
        <p:cNvPr id="1365" name="Shape 1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6" name="Google Shape;1366;p10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67" name="Google Shape;1367;p10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8" name="Google Shape;1368;p10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1369" name="Google Shape;1369;p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0" name="Google Shape;1370;p10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71" name="Google Shape;1371;p10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6 CfU blank - blue ">
  <p:cSld name="TITLE_AND_TWO_COLUMNS_1_1_6_3">
    <p:bg>
      <p:bgPr>
        <a:solidFill>
          <a:srgbClr val="EBEDFE"/>
        </a:solidFill>
      </p:bgPr>
    </p:bg>
    <p:spTree>
      <p:nvGrpSpPr>
        <p:cNvPr id="1372" name="Shape 1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3" name="Google Shape;1373;p10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74" name="Google Shape;1374;p10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5" name="Google Shape;1375;p10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1376" name="Google Shape;1376;p1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7" name="Google Shape;1377;p10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78" name="Google Shape;1378;p10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6 CfU blank - pink ">
  <p:cSld name="TITLE_AND_TWO_COLUMNS_1_1_6_2_3_1_1">
    <p:bg>
      <p:bgPr>
        <a:solidFill>
          <a:srgbClr val="FAEAF6"/>
        </a:solidFill>
      </p:bgPr>
    </p:bg>
    <p:spTree>
      <p:nvGrpSpPr>
        <p:cNvPr id="1379" name="Shape 1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0" name="Google Shape;1380;p10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81" name="Google Shape;1381;p10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2" name="Google Shape;1382;p108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1383" name="Google Shape;1383;p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4" name="Google Shape;1384;p10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5" name="Google Shape;1385;p10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7 Practice - purple ">
  <p:cSld name="TITLE_AND_TWO_COLUMNS_1_1_5_1_3_1_1">
    <p:spTree>
      <p:nvGrpSpPr>
        <p:cNvPr id="1386" name="Shape 1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7" name="Google Shape;1387;p10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88" name="Google Shape;1388;p10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9" name="Google Shape;1389;p109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90" name="Google Shape;1390;p109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1" name="Google Shape;1391;p109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1392" name="Google Shape;1392;p1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3" name="Google Shape;1393;p10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">
  <p:cSld name="TITLE_AND_TWO_COLUMNS_1_1_5_1_3_1_1_1_1">
    <p:spTree>
      <p:nvGrpSpPr>
        <p:cNvPr id="1394" name="Shape 1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5" name="Google Shape;1395;p11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96" name="Google Shape;1396;p11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7" name="Google Shape;1397;p11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98" name="Google Shape;1398;p11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9" name="Google Shape;1399;p110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0" name="Google Shape;1400;p110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1401" name="Google Shape;1401;p1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7 Practice - blue ">
  <p:cSld name="TITLE_AND_TWO_COLUMNS_1_1_5_1_3_1_2">
    <p:spTree>
      <p:nvGrpSpPr>
        <p:cNvPr id="1402" name="Shape 1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3" name="Google Shape;1403;p11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4" name="Google Shape;1404;p11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5" name="Google Shape;1405;p11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06" name="Google Shape;1406;p11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7" name="Google Shape;1407;p111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8" name="Google Shape;1408;p111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1409" name="Google Shape;1409;p1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7 Practice - pink">
  <p:cSld name="TITLE_AND_TWO_COLUMNS_1_1_5_1_3_1_1_1_1_1">
    <p:spTree>
      <p:nvGrpSpPr>
        <p:cNvPr id="1410" name="Shape 1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1" name="Google Shape;1411;p11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12" name="Google Shape;1412;p11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3" name="Google Shape;1413;p11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14" name="Google Shape;1414;p11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5" name="Google Shape;1415;p112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6" name="Google Shape;1416;p112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1417" name="Google Shape;1417;p1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">
  <p:cSld name="TITLE_AND_TWO_COLUMNS_1_1_5_1_3_1_1_1">
    <p:bg>
      <p:bgPr>
        <a:solidFill>
          <a:srgbClr val="F3EEFB"/>
        </a:solidFill>
      </p:bgPr>
    </p:bg>
    <p:spTree>
      <p:nvGrpSpPr>
        <p:cNvPr id="1418" name="Shape 1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9" name="Google Shape;1419;p1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20" name="Google Shape;1420;p11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1" name="Google Shape;1421;p11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22" name="Google Shape;1422;p113"/>
          <p:cNvSpPr txBox="1"/>
          <p:nvPr/>
        </p:nvSpPr>
        <p:spPr>
          <a:xfrm>
            <a:off x="324000" y="45525"/>
            <a:ext cx="1092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3" name="Google Shape;1423;p113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1424" name="Google Shape;1424;p1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5" name="Google Shape;1425;p11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">
  <p:cSld name="TITLE_AND_TWO_COLUMNS_1_1_5_1_3_1_1_1_1_2">
    <p:bg>
      <p:bgPr>
        <a:solidFill>
          <a:srgbClr val="E6F2F2"/>
        </a:solidFill>
      </p:bgPr>
    </p:bg>
    <p:spTree>
      <p:nvGrpSpPr>
        <p:cNvPr id="1426" name="Shape 1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7" name="Google Shape;1427;p11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28" name="Google Shape;1428;p11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9" name="Google Shape;1429;p11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30" name="Google Shape;1430;p114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1" name="Google Shape;1431;p114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32" name="Google Shape;1432;p11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33" name="Google Shape;1433;p1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8 Feedback - blue">
  <p:cSld name="TITLE_AND_TWO_COLUMNS_1_1_5_1_3_1_2_1">
    <p:bg>
      <p:bgPr>
        <a:solidFill>
          <a:srgbClr val="EBEDFE"/>
        </a:solidFill>
      </p:bgPr>
    </p:bg>
    <p:spTree>
      <p:nvGrpSpPr>
        <p:cNvPr id="1434" name="Shape 1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" name="Google Shape;1435;p11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36" name="Google Shape;1436;p11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7" name="Google Shape;1437;p11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38" name="Google Shape;1438;p115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9" name="Google Shape;1439;p115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40" name="Google Shape;1440;p11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41" name="Google Shape;1441;p1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8 Feedback - pink">
  <p:cSld name="TITLE_AND_TWO_COLUMNS_1_1_5_1_3_1_1_1_1_1_1">
    <p:bg>
      <p:bgPr>
        <a:solidFill>
          <a:srgbClr val="FAEAF6"/>
        </a:solidFill>
      </p:bgPr>
    </p:bg>
    <p:spTree>
      <p:nvGrpSpPr>
        <p:cNvPr id="1442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" name="Google Shape;1443;p11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44" name="Google Shape;1444;p1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5" name="Google Shape;1445;p11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46" name="Google Shape;1446;p116"/>
          <p:cNvSpPr txBox="1"/>
          <p:nvPr/>
        </p:nvSpPr>
        <p:spPr>
          <a:xfrm>
            <a:off x="324000" y="45525"/>
            <a:ext cx="114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47" name="Google Shape;1447;p116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48" name="Google Shape;1448;p11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49" name="Google Shape;1449;p1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">
  <p:cSld name="TITLE_AND_TWO_COLUMNS_1_1_5_1_2_1">
    <p:spTree>
      <p:nvGrpSpPr>
        <p:cNvPr id="1450" name="Shape 1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1" name="Google Shape;1451;p117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52" name="Google Shape;1452;p117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3" name="Google Shape;1453;p117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54" name="Google Shape;1454;p117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5" name="Google Shape;1455;p117"/>
          <p:cNvSpPr txBox="1"/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2">
  <p:cSld name="TITLE_AND_TWO_COLUMNS_1_1_5_1_2">
    <p:spTree>
      <p:nvGrpSpPr>
        <p:cNvPr id="1456" name="Shape 1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7" name="Google Shape;1457;p118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58" name="Google Shape;1458;p118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9" name="Google Shape;1459;p118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60" name="Google Shape;1460;p118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1" name="Google Shape;1461;p118"/>
          <p:cNvSpPr txBox="1"/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3 Projectable quiz" showMasterSp="0">
  <p:cSld name="Title Slide 3_1">
    <p:bg>
      <p:bgPr>
        <a:solidFill>
          <a:schemeClr val="lt1"/>
        </a:solidFill>
      </p:bgPr>
    </p:bg>
    <p:spTree>
      <p:nvGrpSpPr>
        <p:cNvPr id="1462" name="Shape 1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3" name="Google Shape;1463;p1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1464" name="Google Shape;1464;p119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4 Items to copy-paste">
  <p:cSld name="CUSTOM_104_1_2_1_1">
    <p:spTree>
      <p:nvGrpSpPr>
        <p:cNvPr id="1465" name="Shape 1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6" name="Google Shape;1466;p120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7" name="Google Shape;1467;p120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8" name="Google Shape;1468;p120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9" name="Google Shape;1469;p120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0" name="Google Shape;1470;p120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1" name="Google Shape;1471;p120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2" name="Google Shape;1472;p120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3" name="Google Shape;1473;p120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4" name="Google Shape;1474;p120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5 OGL">
  <p:cSld name="CUSTOM_5_1">
    <p:bg>
      <p:bgPr>
        <a:solidFill>
          <a:srgbClr val="BEF2BD"/>
        </a:solidFill>
      </p:bgPr>
    </p:bg>
    <p:spTree>
      <p:nvGrpSpPr>
        <p:cNvPr id="1475" name="Shape 1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6" name="Google Shape;1476;p12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477" name="Google Shape;1477;p121"/>
          <p:cNvSpPr txBox="1"/>
          <p:nvPr>
            <p:ph idx="1" type="subTitle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6 Blank">
  <p:cSld name="CUSTOM_6">
    <p:spTree>
      <p:nvGrpSpPr>
        <p:cNvPr id="1478" name="Shape 1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9" name="Google Shape;1479;p122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English" showMasterSp="0">
  <p:cSld name="Title Slide 2_1">
    <p:bg>
      <p:bgPr>
        <a:solidFill>
          <a:srgbClr val="BEF2BD"/>
        </a:solidFill>
      </p:bgPr>
    </p:bg>
    <p:spTree>
      <p:nvGrpSpPr>
        <p:cNvPr id="1484" name="Shape 1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5" name="Google Shape;1485;p124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486" name="Google Shape;1486;p12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English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87" name="Google Shape;1487;p124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488" name="Google Shape;1488;p124"/>
          <p:cNvSpPr txBox="1"/>
          <p:nvPr>
            <p:ph idx="1" type="subTitle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489" name="Google Shape;1489;p1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0" name="Google Shape;1490;p1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491" name="Google Shape;1491;p12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aths" showMasterSp="0">
  <p:cSld name="Title Slide 2_1_1">
    <p:bg>
      <p:bgPr>
        <a:solidFill>
          <a:srgbClr val="BEF2BD"/>
        </a:solidFill>
      </p:bgPr>
    </p:bg>
    <p:spTree>
      <p:nvGrpSpPr>
        <p:cNvPr id="1492" name="Shape 1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3" name="Google Shape;1493;p1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494" name="Google Shape;1494;p12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495" name="Google Shape;1495;p12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Maths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6" name="Google Shape;1496;p125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497" name="Google Shape;1497;p1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8" name="Google Shape;1498;p12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499" name="Google Shape;1499;p125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ography" showMasterSp="0">
  <p:cSld name="Title Slide 2_1_1_1">
    <p:bg>
      <p:bgPr>
        <a:solidFill>
          <a:srgbClr val="BEF2BD"/>
        </a:solidFill>
      </p:bgPr>
    </p:bg>
    <p:spTree>
      <p:nvGrpSpPr>
        <p:cNvPr id="1500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1" name="Google Shape;1501;p126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2" name="Google Shape;1502;p1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503" name="Google Shape;1503;p12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04" name="Google Shape;1504;p12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Geography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5" name="Google Shape;1505;p126"/>
          <p:cNvSpPr txBox="1"/>
          <p:nvPr>
            <p:ph idx="1" type="subTitle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06" name="Google Shape;1506;p1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07" name="Google Shape;1507;p12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History" showMasterSp="0">
  <p:cSld name="Title Slide 2_1_1_1_1">
    <p:bg>
      <p:bgPr>
        <a:solidFill>
          <a:srgbClr val="BEF2BD"/>
        </a:solidFill>
      </p:bgPr>
    </p:bg>
    <p:spTree>
      <p:nvGrpSpPr>
        <p:cNvPr id="1508" name="Shape 1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9" name="Google Shape;1509;p127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510" name="Google Shape;1510;p12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11" name="Google Shape;1511;p12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History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2" name="Google Shape;1512;p127"/>
          <p:cNvSpPr txBox="1"/>
          <p:nvPr>
            <p:ph idx="1" type="subTitle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13" name="Google Shape;1513;p1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4" name="Google Shape;1514;p12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515" name="Google Shape;1515;p12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16" name="Google Shape;1516;p12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17" name="Google Shape;1517;p127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518" name="Google Shape;1518;p12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usic" showMasterSp="0">
  <p:cSld name="Title Slide 2_1_1_1_1_1">
    <p:bg>
      <p:bgPr>
        <a:solidFill>
          <a:srgbClr val="BEF2BD"/>
        </a:solidFill>
      </p:bgPr>
    </p:bg>
    <p:spTree>
      <p:nvGrpSpPr>
        <p:cNvPr id="1519" name="Shape 1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0" name="Google Shape;1520;p1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521" name="Google Shape;1521;p128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22" name="Google Shape;1522;p12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Music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3" name="Google Shape;1523;p128"/>
          <p:cNvSpPr txBox="1"/>
          <p:nvPr>
            <p:ph idx="1" type="subTitle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24" name="Google Shape;1524;p1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25" name="Google Shape;1525;p12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526" name="Google Shape;1526;p128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cience" showMasterSp="0">
  <p:cSld name="Title Slide 2_1_1_1_1_1_1">
    <p:bg>
      <p:bgPr>
        <a:solidFill>
          <a:srgbClr val="BEF2BD"/>
        </a:solidFill>
      </p:bgPr>
    </p:bg>
    <p:spTree>
      <p:nvGrpSpPr>
        <p:cNvPr id="1527" name="Shape 1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8" name="Google Shape;1528;p12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29" name="Google Shape;1529;p12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Science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30" name="Google Shape;1530;p129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31" name="Google Shape;1531;p1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32" name="Google Shape;1532;p12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1533" name="Google Shape;1533;p129"/>
          <p:cNvPicPr preferRelativeResize="0"/>
          <p:nvPr/>
        </p:nvPicPr>
        <p:blipFill rotWithShape="1">
          <a:blip r:embed="rId3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34" name="Google Shape;1534;p12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35" name="Google Shape;1535;p12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6" name="Google Shape;1536;p129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537" name="Google Shape;1537;p12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Biology" showMasterSp="0">
  <p:cSld name="Title Slide 2_1_1_1_1_1_1_1">
    <p:bg>
      <p:bgPr>
        <a:solidFill>
          <a:srgbClr val="BEF2BD"/>
        </a:solidFill>
      </p:bgPr>
    </p:bg>
    <p:spTree>
      <p:nvGrpSpPr>
        <p:cNvPr id="1538" name="Shape 1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9" name="Google Shape;1539;p130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0" name="Google Shape;1540;p1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541" name="Google Shape;1541;p13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42" name="Google Shape;1542;p13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Biology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3" name="Google Shape;1543;p130"/>
          <p:cNvSpPr txBox="1"/>
          <p:nvPr>
            <p:ph idx="1" type="subTitle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44" name="Google Shape;1544;p1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45" name="Google Shape;1545;p13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s" showMasterSp="0">
  <p:cSld name="Title Slide 2_1_1_1_1_1_1_1_1">
    <p:bg>
      <p:bgPr>
        <a:solidFill>
          <a:srgbClr val="BEF2BD"/>
        </a:solidFill>
      </p:bgPr>
    </p:bg>
    <p:spTree>
      <p:nvGrpSpPr>
        <p:cNvPr id="1546" name="Shape 1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7" name="Google Shape;1547;p131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548" name="Google Shape;1548;p131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49" name="Google Shape;1549;p13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Physics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0" name="Google Shape;1550;p131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51" name="Google Shape;1551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2" name="Google Shape;1552;p13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1553" name="Google Shape;1553;p131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1554" name="Google Shape;1554;p13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5" name="Google Shape;1555;p131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556" name="Google Shape;1556;p13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hemistry" showMasterSp="0">
  <p:cSld name="Title Slide 2_1_1_1_1_1_1_1_1_1">
    <p:bg>
      <p:bgPr>
        <a:solidFill>
          <a:srgbClr val="BEF2BD"/>
        </a:solidFill>
      </p:bgPr>
    </p:bg>
    <p:spTree>
      <p:nvGrpSpPr>
        <p:cNvPr id="1557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8" name="Google Shape;1558;p132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9" name="Google Shape;1559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560" name="Google Shape;1560;p132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61" name="Google Shape;1561;p13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Chemistry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62" name="Google Shape;1562;p132"/>
          <p:cNvSpPr txBox="1"/>
          <p:nvPr>
            <p:ph idx="1" type="subTitle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563" name="Google Shape;1563;p1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64" name="Google Shape;1564;p13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1 Outcome">
  <p:cSld name="CUSTOM_5">
    <p:bg>
      <p:bgPr>
        <a:solidFill>
          <a:srgbClr val="BEF2BD"/>
        </a:solidFill>
      </p:bgPr>
    </p:bg>
    <p:spTree>
      <p:nvGrpSpPr>
        <p:cNvPr id="1565" name="Shape 1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" name="Google Shape;1566;p13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567" name="Google Shape;1567;p133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Lexend"/>
                <a:ea typeface="Lexend"/>
                <a:cs typeface="Lexend"/>
                <a:sym typeface="Lexend"/>
              </a:rPr>
              <a:t>Outcome</a:t>
            </a:r>
            <a:endParaRPr b="1" sz="2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68" name="Google Shape;1568;p133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2 Hidden guidance slide">
  <p:cSld name="CUSTOM_1">
    <p:spTree>
      <p:nvGrpSpPr>
        <p:cNvPr id="1569" name="Shape 1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0" name="Google Shape;1570;p134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i="1" lang="en-GB" sz="1200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71" name="Google Shape;1571;p134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72" name="Google Shape;1572;p134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73" name="Google Shape;1573;p134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74" name="Google Shape;1574;p134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575" name="Google Shape;1575;p134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1576" name="Google Shape;1576;p134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577" name="Google Shape;1577;p13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578" name="Google Shape;1578;p1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579" name="Google Shape;1579;p134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580" name="Google Shape;1580;p134"/>
          <p:cNvPicPr preferRelativeResize="0"/>
          <p:nvPr/>
        </p:nvPicPr>
        <p:blipFill rotWithShape="1">
          <a:blip r:embed="rId6">
            <a:alphaModFix/>
          </a:blip>
          <a:srcRect b="5222" l="3910" r="0" t="0"/>
          <a:stretch/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1" name="Google Shape;1581;p13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3)">
  <p:cSld name="CUSTOM_3_1">
    <p:spTree>
      <p:nvGrpSpPr>
        <p:cNvPr id="1582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p13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84" name="Google Shape;1584;p135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85" name="Google Shape;1585;p13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6" name="Google Shape;1586;p135"/>
          <p:cNvSpPr txBox="1"/>
          <p:nvPr>
            <p:ph idx="1" type="subTitle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87" name="Google Shape;1587;p135"/>
          <p:cNvSpPr txBox="1"/>
          <p:nvPr>
            <p:ph idx="2" type="subTitle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88" name="Google Shape;1588;p135"/>
          <p:cNvSpPr txBox="1"/>
          <p:nvPr>
            <p:ph idx="3" type="subTitle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.1 Keywords definitions (3)">
  <p:cSld name="CUSTOM_3_1_1">
    <p:spTree>
      <p:nvGrpSpPr>
        <p:cNvPr id="1589" name="Shape 1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0" name="Google Shape;1590;p13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91" name="Google Shape;1591;p13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92" name="Google Shape;1592;p13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3" name="Google Shape;1593;p136"/>
          <p:cNvSpPr txBox="1"/>
          <p:nvPr>
            <p:ph idx="1" type="subTitle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94" name="Google Shape;1594;p136"/>
          <p:cNvSpPr txBox="1"/>
          <p:nvPr>
            <p:ph idx="2" type="subTitle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95" name="Google Shape;1595;p136"/>
          <p:cNvSpPr txBox="1"/>
          <p:nvPr>
            <p:ph idx="3" type="subTitle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1 Keyword (4)">
  <p:cSld name="CUSTOM_27_1">
    <p:spTree>
      <p:nvGrpSpPr>
        <p:cNvPr id="1596" name="Shape 1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" name="Google Shape;1597;p13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98" name="Google Shape;1598;p137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599" name="Google Shape;1599;p137"/>
          <p:cNvSpPr txBox="1"/>
          <p:nvPr>
            <p:ph idx="1" type="subTitle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00" name="Google Shape;1600;p137"/>
          <p:cNvSpPr txBox="1"/>
          <p:nvPr>
            <p:ph idx="2" type="subTitle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01" name="Google Shape;1601;p137"/>
          <p:cNvSpPr txBox="1"/>
          <p:nvPr>
            <p:ph idx="3" type="subTitle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02" name="Google Shape;1602;p137"/>
          <p:cNvSpPr txBox="1"/>
          <p:nvPr>
            <p:ph idx="4" type="subTitle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03" name="Google Shape;1603;p13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1.1 Keyword definitions (4)">
  <p:cSld name="CUSTOM_27_1_2">
    <p:spTree>
      <p:nvGrpSpPr>
        <p:cNvPr id="1604" name="Shape 1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5" name="Google Shape;1605;p13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06" name="Google Shape;1606;p138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07" name="Google Shape;1607;p138"/>
          <p:cNvSpPr txBox="1"/>
          <p:nvPr>
            <p:ph idx="1" type="subTitle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08" name="Google Shape;1608;p138"/>
          <p:cNvSpPr txBox="1"/>
          <p:nvPr>
            <p:ph idx="2" type="subTitle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09" name="Google Shape;1609;p138"/>
          <p:cNvSpPr txBox="1"/>
          <p:nvPr>
            <p:ph idx="3" type="subTitle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10" name="Google Shape;1610;p138"/>
          <p:cNvSpPr txBox="1"/>
          <p:nvPr>
            <p:ph idx="4" type="subTitle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11" name="Google Shape;1611;p13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2 Keywords (5)">
  <p:cSld name="CUSTOM_27_1_1">
    <p:spTree>
      <p:nvGrpSpPr>
        <p:cNvPr id="1612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p13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14" name="Google Shape;1614;p139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15" name="Google Shape;1615;p139"/>
          <p:cNvSpPr txBox="1"/>
          <p:nvPr>
            <p:ph idx="1" type="subTitle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16" name="Google Shape;1616;p139"/>
          <p:cNvSpPr txBox="1"/>
          <p:nvPr>
            <p:ph idx="2" type="subTitle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17" name="Google Shape;1617;p139"/>
          <p:cNvSpPr txBox="1"/>
          <p:nvPr>
            <p:ph idx="3" type="subTitle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18" name="Google Shape;1618;p139"/>
          <p:cNvSpPr txBox="1"/>
          <p:nvPr>
            <p:ph idx="4" type="subTitle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19" name="Google Shape;1619;p139"/>
          <p:cNvSpPr txBox="1"/>
          <p:nvPr>
            <p:ph idx="5" type="subTitle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20" name="Google Shape;1620;p139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2.1 Keywords definitions (5)">
  <p:cSld name="CUSTOM_27_1_1_1">
    <p:spTree>
      <p:nvGrpSpPr>
        <p:cNvPr id="1621" name="Shape 1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2" name="Google Shape;1622;p14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23" name="Google Shape;1623;p140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24" name="Google Shape;1624;p140"/>
          <p:cNvSpPr txBox="1"/>
          <p:nvPr>
            <p:ph idx="1" type="subTitle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25" name="Google Shape;1625;p140"/>
          <p:cNvSpPr txBox="1"/>
          <p:nvPr>
            <p:ph idx="2" type="subTitle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26" name="Google Shape;1626;p140"/>
          <p:cNvSpPr txBox="1"/>
          <p:nvPr>
            <p:ph idx="3" type="subTitle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/>
        </p:txBody>
      </p:sp>
      <p:sp>
        <p:nvSpPr>
          <p:cNvPr id="1627" name="Google Shape;1627;p140"/>
          <p:cNvSpPr txBox="1"/>
          <p:nvPr>
            <p:ph idx="4" type="subTitle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/>
        </p:txBody>
      </p:sp>
      <p:sp>
        <p:nvSpPr>
          <p:cNvPr id="1628" name="Google Shape;1628;p140"/>
          <p:cNvSpPr txBox="1"/>
          <p:nvPr>
            <p:ph idx="5" type="subTitle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29" name="Google Shape;1629;p140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">
  <p:cSld name="CUSTOM_3">
    <p:spTree>
      <p:nvGrpSpPr>
        <p:cNvPr id="1630" name="Shape 1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1" name="Google Shape;1631;p14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32" name="Google Shape;1632;p141"/>
          <p:cNvPicPr preferRelativeResize="0"/>
          <p:nvPr/>
        </p:nvPicPr>
        <p:blipFill rotWithShape="1">
          <a:blip r:embed="rId2">
            <a:alphaModFix/>
          </a:blip>
          <a:srcRect b="3669" l="0" r="0" t="3678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3" name="Google Shape;1633;p141"/>
          <p:cNvPicPr preferRelativeResize="0"/>
          <p:nvPr/>
        </p:nvPicPr>
        <p:blipFill rotWithShape="1">
          <a:blip r:embed="rId3">
            <a:alphaModFix/>
          </a:blip>
          <a:srcRect b="3669" l="0" r="0" t="3678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4" name="Google Shape;1634;p141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35" name="Google Shape;1635;p141"/>
          <p:cNvCxnSpPr>
            <a:endCxn id="1636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637" name="Google Shape;1637;p1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38" name="Google Shape;1638;p141"/>
          <p:cNvSpPr txBox="1"/>
          <p:nvPr>
            <p:ph type="title"/>
          </p:nvPr>
        </p:nvSpPr>
        <p:spPr>
          <a:xfrm>
            <a:off x="1224000" y="2098125"/>
            <a:ext cx="68523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39" name="Google Shape;1639;p141"/>
          <p:cNvSpPr txBox="1"/>
          <p:nvPr>
            <p:ph idx="2" type="title"/>
          </p:nvPr>
        </p:nvSpPr>
        <p:spPr>
          <a:xfrm>
            <a:off x="1224000" y="3053050"/>
            <a:ext cx="68523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636" name="Google Shape;1636;p1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0" name="Google Shape;1640;p141"/>
          <p:cNvPicPr preferRelativeResize="0"/>
          <p:nvPr/>
        </p:nvPicPr>
        <p:blipFill rotWithShape="1">
          <a:blip r:embed="rId7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41" name="Google Shape;1641;p14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42" name="Google Shape;1642;p141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3)">
  <p:cSld name="CUSTOM_3_2">
    <p:spTree>
      <p:nvGrpSpPr>
        <p:cNvPr id="1643" name="Shape 1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4" name="Google Shape;1644;p142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5" name="Google Shape;1645;p142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6" name="Google Shape;1646;p142"/>
          <p:cNvPicPr preferRelativeResize="0"/>
          <p:nvPr/>
        </p:nvPicPr>
        <p:blipFill rotWithShape="1">
          <a:blip r:embed="rId4">
            <a:alphaModFix/>
          </a:blip>
          <a:srcRect b="3669" l="0" r="0" t="3678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7" name="Google Shape;1647;p142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8" name="Google Shape;1648;p142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9" name="Google Shape;1649;p142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50" name="Google Shape;1650;p142"/>
          <p:cNvCxnSpPr>
            <a:endCxn id="1651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651" name="Google Shape;1651;p14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2" name="Google Shape;1652;p14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53" name="Google Shape;1653;p142"/>
          <p:cNvSpPr txBox="1"/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54" name="Google Shape;1654;p142"/>
          <p:cNvSpPr txBox="1"/>
          <p:nvPr>
            <p:ph idx="2" type="title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55" name="Google Shape;1655;p142"/>
          <p:cNvSpPr txBox="1"/>
          <p:nvPr>
            <p:ph idx="3" type="title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656" name="Google Shape;1656;p14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657" name="Google Shape;1657;p142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58" name="Google Shape;1658;p142"/>
          <p:cNvPicPr preferRelativeResize="0"/>
          <p:nvPr/>
        </p:nvPicPr>
        <p:blipFill rotWithShape="1">
          <a:blip r:embed="rId9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59" name="Google Shape;1659;p142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60" name="Google Shape;1660;p142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4)">
  <p:cSld name="CUSTOM_4">
    <p:spTree>
      <p:nvGrpSpPr>
        <p:cNvPr id="1661" name="Shape 1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2" name="Google Shape;1662;p143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3" name="Google Shape;1663;p143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4" name="Google Shape;1664;p143"/>
          <p:cNvPicPr preferRelativeResize="0"/>
          <p:nvPr/>
        </p:nvPicPr>
        <p:blipFill rotWithShape="1">
          <a:blip r:embed="rId4">
            <a:alphaModFix/>
          </a:blip>
          <a:srcRect b="4396" l="0" r="0" t="4387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5" name="Google Shape;1665;p143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6" name="Google Shape;1666;p143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7" name="Google Shape;1667;p143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8" name="Google Shape;1668;p143"/>
          <p:cNvPicPr preferRelativeResize="0"/>
          <p:nvPr/>
        </p:nvPicPr>
        <p:blipFill rotWithShape="1">
          <a:blip r:embed="rId6">
            <a:alphaModFix/>
          </a:blip>
          <a:srcRect b="3669" l="0" r="0" t="3678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9" name="Google Shape;1669;p143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70" name="Google Shape;1670;p143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671" name="Google Shape;1671;p14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2" name="Google Shape;1672;p14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3" name="Google Shape;1673;p14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674" name="Google Shape;1674;p143"/>
          <p:cNvSpPr txBox="1"/>
          <p:nvPr>
            <p:ph type="title"/>
          </p:nvPr>
        </p:nvSpPr>
        <p:spPr>
          <a:xfrm>
            <a:off x="1224600" y="1462150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75" name="Google Shape;1675;p143"/>
          <p:cNvSpPr txBox="1"/>
          <p:nvPr>
            <p:ph idx="2" type="title"/>
          </p:nvPr>
        </p:nvSpPr>
        <p:spPr>
          <a:xfrm>
            <a:off x="1224600" y="2292200"/>
            <a:ext cx="6850800" cy="572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76" name="Google Shape;1676;p143"/>
          <p:cNvSpPr txBox="1"/>
          <p:nvPr>
            <p:ph idx="3" type="title"/>
          </p:nvPr>
        </p:nvSpPr>
        <p:spPr>
          <a:xfrm>
            <a:off x="1224600" y="3170276"/>
            <a:ext cx="6850800" cy="5364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77" name="Google Shape;1677;p143"/>
          <p:cNvSpPr txBox="1"/>
          <p:nvPr>
            <p:ph idx="4" type="title"/>
          </p:nvPr>
        </p:nvSpPr>
        <p:spPr>
          <a:xfrm>
            <a:off x="1224600" y="3971352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678" name="Google Shape;1678;p14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679" name="Google Shape;1679;p143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80" name="Google Shape;1680;p143"/>
          <p:cNvPicPr preferRelativeResize="0"/>
          <p:nvPr/>
        </p:nvPicPr>
        <p:blipFill rotWithShape="1">
          <a:blip r:embed="rId11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81" name="Google Shape;1681;p143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82" name="Google Shape;1682;p143"/>
          <p:cNvSpPr txBox="1"/>
          <p:nvPr>
            <p:ph idx="5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">
  <p:cSld name="TITLE_AND_TWO_COLUMNS_1_1_6_2_1_4">
    <p:spTree>
      <p:nvGrpSpPr>
        <p:cNvPr id="1683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4" name="Google Shape;1684;p14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5" name="Google Shape;1685;p144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6" name="Google Shape;1686;p14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87" name="Google Shape;1687;p14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688" name="Google Shape;1688;p1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9" name="Google Shape;1689;p14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0 Explanation blank - jade">
  <p:cSld name="TITLE_AND_TWO_COLUMNS_1_1_6_2_1_2">
    <p:spTree>
      <p:nvGrpSpPr>
        <p:cNvPr id="1690" name="Shape 1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1" name="Google Shape;1691;p14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92" name="Google Shape;1692;p14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3" name="Google Shape;1693;p14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694" name="Google Shape;1694;p14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5" name="Google Shape;1695;p14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696" name="Google Shape;1696;p1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0 Explanation blank - blue ">
  <p:cSld name="TITLE_AND_TWO_COLUMNS_1_1_6_2_2">
    <p:spTree>
      <p:nvGrpSpPr>
        <p:cNvPr id="1697" name="Shape 1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8" name="Google Shape;1698;p14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99" name="Google Shape;1699;p1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0" name="Google Shape;1700;p14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701" name="Google Shape;1701;p146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2" name="Google Shape;1702;p14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703" name="Google Shape;1703;p1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0 Explanation blank - pink ">
  <p:cSld name="TITLE_AND_TWO_COLUMNS_1_1_6_2_1_1">
    <p:spTree>
      <p:nvGrpSpPr>
        <p:cNvPr id="1704" name="Shape 1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5" name="Google Shape;1705;p14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06" name="Google Shape;1706;p14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7" name="Google Shape;1707;p14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708" name="Google Shape;1708;p147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9" name="Google Shape;1709;p14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710" name="Google Shape;1710;p1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1 I do We do - purple">
  <p:cSld name="TITLE_AND_TWO_COLUMNS_1_1_9_2_2">
    <p:bg>
      <p:bgPr>
        <a:solidFill>
          <a:srgbClr val="F3EEFB"/>
        </a:solidFill>
      </p:bgPr>
    </p:bg>
    <p:spTree>
      <p:nvGrpSpPr>
        <p:cNvPr id="1711" name="Shape 1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2" name="Google Shape;1712;p148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13" name="Google Shape;1713;p14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4" name="Google Shape;1714;p1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5" name="Google Shape;1715;p148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16" name="Google Shape;1716;p148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17" name="Google Shape;1717;p148"/>
          <p:cNvSpPr txBox="1"/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718" name="Google Shape;1718;p14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719" name="Google Shape;1719;p148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20" name="Google Shape;1720;p14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721" name="Google Shape;1721;p14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722" name="Google Shape;1722;p14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23" name="Google Shape;1723;p14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1 I do We do - jade">
  <p:cSld name="TITLE_AND_TWO_COLUMNS_1_1_9_2_2_1_1">
    <p:bg>
      <p:bgPr>
        <a:solidFill>
          <a:srgbClr val="E6F2F2"/>
        </a:solidFill>
      </p:bgPr>
    </p:bg>
    <p:spTree>
      <p:nvGrpSpPr>
        <p:cNvPr id="1724" name="Shape 1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5" name="Google Shape;1725;p14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26" name="Google Shape;1726;p14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27" name="Google Shape;1727;p1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8" name="Google Shape;1728;p149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29" name="Google Shape;1729;p149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30" name="Google Shape;1730;p14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731" name="Google Shape;1731;p14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732" name="Google Shape;1732;p14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33" name="Google Shape;1733;p14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734" name="Google Shape;1734;p14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735" name="Google Shape;1735;p14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36" name="Google Shape;1736;p14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1 I do We do - blue">
  <p:cSld name="TITLE_AND_TWO_COLUMNS_1_1_9_2_3">
    <p:bg>
      <p:bgPr>
        <a:solidFill>
          <a:srgbClr val="EBEDFE"/>
        </a:solidFill>
      </p:bgPr>
    </p:bg>
    <p:spTree>
      <p:nvGrpSpPr>
        <p:cNvPr id="1737" name="Shape 1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8" name="Google Shape;1738;p150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39" name="Google Shape;1739;p15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40" name="Google Shape;1740;p1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1" name="Google Shape;1741;p150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42" name="Google Shape;1742;p150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43" name="Google Shape;1743;p15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744" name="Google Shape;1744;p150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745" name="Google Shape;1745;p150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46" name="Google Shape;1746;p150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747" name="Google Shape;1747;p150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748" name="Google Shape;1748;p15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49" name="Google Shape;1749;p150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1 I do We do - pink">
  <p:cSld name="TITLE_AND_TWO_COLUMNS_1_1_9_2_2_1_1_1">
    <p:bg>
      <p:bgPr>
        <a:solidFill>
          <a:srgbClr val="FAEAF6"/>
        </a:solidFill>
      </p:bgPr>
    </p:bg>
    <p:spTree>
      <p:nvGrpSpPr>
        <p:cNvPr id="1750" name="Shape 1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" name="Google Shape;1751;p151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52" name="Google Shape;1752;p15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53" name="Google Shape;1753;p15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4" name="Google Shape;1754;p151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55" name="Google Shape;1755;p151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56" name="Google Shape;1756;p15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757" name="Google Shape;1757;p151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758" name="Google Shape;1758;p15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59" name="Google Shape;1759;p151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760" name="Google Shape;1760;p151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761" name="Google Shape;1761;p15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62" name="Google Shape;1762;p151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2 CfU true/false justify - purple">
  <p:cSld name="TITLE_AND_TWO_COLUMNS_1_1_9_1_3_1">
    <p:bg>
      <p:bgPr>
        <a:solidFill>
          <a:srgbClr val="F3EEFB"/>
        </a:solidFill>
      </p:bgPr>
    </p:bg>
    <p:spTree>
      <p:nvGrpSpPr>
        <p:cNvPr id="1763" name="Shape 1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4" name="Google Shape;1764;p15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5" name="Google Shape;1765;p15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6" name="Google Shape;1766;p1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67" name="Google Shape;1767;p1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8" name="Google Shape;1768;p15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69" name="Google Shape;1769;p15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0" name="Google Shape;1770;p15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1" name="Google Shape;1771;p152"/>
          <p:cNvSpPr txBox="1"/>
          <p:nvPr>
            <p:ph idx="1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72" name="Google Shape;1772;p152"/>
          <p:cNvSpPr txBox="1"/>
          <p:nvPr>
            <p:ph idx="2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73" name="Google Shape;1773;p15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74" name="Google Shape;1774;p152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75" name="Google Shape;1775;p15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6" name="Google Shape;1776;p15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77" name="Google Shape;1777;p1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8" name="Google Shape;1778;p1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9" name="Google Shape;1779;p15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1780" name="Google Shape;1780;p15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781" name="Google Shape;1781;p15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82" name="Google Shape;1782;p1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783" name="Google Shape;1783;p15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784" name="Google Shape;1784;p15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85" name="Google Shape;1785;p15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2 CfU true/false justify - jade">
  <p:cSld name="TITLE_AND_TWO_COLUMNS_1_1_9_1_3_1_1_1">
    <p:bg>
      <p:bgPr>
        <a:solidFill>
          <a:srgbClr val="E6F2F2"/>
        </a:solidFill>
      </p:bgPr>
    </p:bg>
    <p:spTree>
      <p:nvGrpSpPr>
        <p:cNvPr id="1786" name="Shape 1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7" name="Google Shape;1787;p15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788" name="Google Shape;1788;p15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9" name="Google Shape;1789;p15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90" name="Google Shape;1790;p15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91" name="Google Shape;1791;p15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92" name="Google Shape;1792;p153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93" name="Google Shape;1793;p15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794" name="Google Shape;1794;p1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5" name="Google Shape;1795;p1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96" name="Google Shape;1796;p15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797" name="Google Shape;1797;p153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798" name="Google Shape;1798;p153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799" name="Google Shape;1799;p15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800" name="Google Shape;1800;p1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01" name="Google Shape;1801;p1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02" name="Google Shape;1802;p15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803" name="Google Shape;1803;p15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04" name="Google Shape;1804;p15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805" name="Google Shape;1805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6" name="Google Shape;1806;p1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07" name="Google Shape;1807;p15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08" name="Google Shape;1808;p15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2 CfU true/false justify - blue">
  <p:cSld name="TITLE_AND_TWO_COLUMNS_1_1_9_1_3_2">
    <p:bg>
      <p:bgPr>
        <a:solidFill>
          <a:srgbClr val="EBEDFE"/>
        </a:solidFill>
      </p:bgPr>
    </p:bg>
    <p:spTree>
      <p:nvGrpSpPr>
        <p:cNvPr id="1809" name="Shape 1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0" name="Google Shape;1810;p15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11" name="Google Shape;1811;p1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2" name="Google Shape;1812;p154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3" name="Google Shape;1813;p154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4" name="Google Shape;1814;p154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5" name="Google Shape;1815;p154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16" name="Google Shape;1816;p154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817" name="Google Shape;1817;p1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18" name="Google Shape;1818;p1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9" name="Google Shape;1819;p15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20" name="Google Shape;1820;p154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21" name="Google Shape;1821;p154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822" name="Google Shape;1822;p154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823" name="Google Shape;1823;p1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24" name="Google Shape;1824;p1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25" name="Google Shape;1825;p154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826" name="Google Shape;1826;p15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27" name="Google Shape;1827;p15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828" name="Google Shape;1828;p1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9" name="Google Shape;1829;p1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30" name="Google Shape;1830;p154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31" name="Google Shape;1831;p154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2 CfU true/false justify - pink">
  <p:cSld name="TITLE_AND_TWO_COLUMNS_1_1_9_1_3_1_1_1_1">
    <p:bg>
      <p:bgPr>
        <a:solidFill>
          <a:srgbClr val="FAEAF6"/>
        </a:solidFill>
      </p:bgPr>
    </p:bg>
    <p:spTree>
      <p:nvGrpSpPr>
        <p:cNvPr id="1832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" name="Google Shape;1833;p15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34" name="Google Shape;1834;p15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5" name="Google Shape;1835;p155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36" name="Google Shape;1836;p155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37" name="Google Shape;1837;p155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38" name="Google Shape;1838;p155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39" name="Google Shape;1839;p155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840" name="Google Shape;1840;p1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1" name="Google Shape;1841;p1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42" name="Google Shape;1842;p15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43" name="Google Shape;1843;p155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44" name="Google Shape;1844;p155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845" name="Google Shape;1845;p155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846" name="Google Shape;1846;p15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47" name="Google Shape;1847;p15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48" name="Google Shape;1848;p155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849" name="Google Shape;1849;p15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50" name="Google Shape;1850;p15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851" name="Google Shape;1851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2" name="Google Shape;1852;p1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853" name="Google Shape;1853;p155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54" name="Google Shape;1854;p155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3 CfU 3 options - purple">
  <p:cSld name="TITLE_AND_TWO_COLUMNS_1_1_7_1">
    <p:bg>
      <p:bgPr>
        <a:solidFill>
          <a:srgbClr val="F3EEFB"/>
        </a:solidFill>
      </p:bgPr>
    </p:bg>
    <p:spTree>
      <p:nvGrpSpPr>
        <p:cNvPr id="1855" name="Shape 1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6" name="Google Shape;1856;p15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57" name="Google Shape;1857;p1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8" name="Google Shape;1858;p156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859" name="Google Shape;1859;p1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0" name="Google Shape;1860;p1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61" name="Google Shape;1861;p156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62" name="Google Shape;1862;p156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63" name="Google Shape;1863;p156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64" name="Google Shape;1864;p156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865" name="Google Shape;1865;p15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866" name="Google Shape;1866;p15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67" name="Google Shape;1867;p15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68" name="Google Shape;1868;p15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869" name="Google Shape;1869;p15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70" name="Google Shape;1870;p15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71" name="Google Shape;1871;p15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872" name="Google Shape;1872;p15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73" name="Google Shape;1873;p15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3 CfU 3 options - jade">
  <p:cSld name="TITLE_AND_TWO_COLUMNS_1_1_7_1_1_1">
    <p:bg>
      <p:bgPr>
        <a:solidFill>
          <a:srgbClr val="E6F2F2"/>
        </a:solidFill>
      </p:bgPr>
    </p:bg>
    <p:spTree>
      <p:nvGrpSpPr>
        <p:cNvPr id="1874" name="Shape 1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5" name="Google Shape;1875;p15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76" name="Google Shape;1876;p15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7" name="Google Shape;1877;p157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878" name="Google Shape;1878;p1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79" name="Google Shape;1879;p1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0" name="Google Shape;1880;p157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81" name="Google Shape;1881;p157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82" name="Google Shape;1882;p157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883" name="Google Shape;1883;p157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884" name="Google Shape;1884;p15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885" name="Google Shape;1885;p15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86" name="Google Shape;1886;p15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87" name="Google Shape;1887;p15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888" name="Google Shape;1888;p15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89" name="Google Shape;1889;p15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90" name="Google Shape;1890;p15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891" name="Google Shape;1891;p15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92" name="Google Shape;1892;p15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3 CfU 3 options - blue">
  <p:cSld name="TITLE_AND_TWO_COLUMNS_1_1_7_2">
    <p:bg>
      <p:bgPr>
        <a:solidFill>
          <a:srgbClr val="EBEDFE"/>
        </a:solidFill>
      </p:bgPr>
    </p:bg>
    <p:spTree>
      <p:nvGrpSpPr>
        <p:cNvPr id="1893" name="Shape 1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" name="Google Shape;1894;p15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95" name="Google Shape;1895;p15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6" name="Google Shape;1896;p158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897" name="Google Shape;1897;p1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8" name="Google Shape;1898;p15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9" name="Google Shape;1899;p158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00" name="Google Shape;1900;p158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01" name="Google Shape;1901;p158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02" name="Google Shape;1902;p158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903" name="Google Shape;1903;p158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904" name="Google Shape;1904;p1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05" name="Google Shape;1905;p15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06" name="Google Shape;1906;p158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907" name="Google Shape;1907;p1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08" name="Google Shape;1908;p15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09" name="Google Shape;1909;p158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910" name="Google Shape;1910;p1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1" name="Google Shape;1911;p15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3 CfU 3 options - pink">
  <p:cSld name="TITLE_AND_TWO_COLUMNS_1_1_7_1_1_1_1">
    <p:bg>
      <p:bgPr>
        <a:solidFill>
          <a:srgbClr val="FAEAF6"/>
        </a:solidFill>
      </p:bgPr>
    </p:bg>
    <p:spTree>
      <p:nvGrpSpPr>
        <p:cNvPr id="1912" name="Shape 1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3" name="Google Shape;1913;p15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14" name="Google Shape;1914;p15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5" name="Google Shape;1915;p159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916" name="Google Shape;1916;p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7" name="Google Shape;1917;p15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8" name="Google Shape;1918;p159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19" name="Google Shape;1919;p159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20" name="Google Shape;1920;p159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21" name="Google Shape;1921;p159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922" name="Google Shape;1922;p159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923" name="Google Shape;1923;p1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24" name="Google Shape;1924;p15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25" name="Google Shape;1925;p159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926" name="Google Shape;1926;p1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27" name="Google Shape;1927;p15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28" name="Google Shape;1928;p159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929" name="Google Shape;1929;p15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30" name="Google Shape;1930;p15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4 CfU 4 options - purple">
  <p:cSld name="TITLE_AND_TWO_COLUMNS_1_1_8_1">
    <p:bg>
      <p:bgPr>
        <a:solidFill>
          <a:srgbClr val="F3EEFB"/>
        </a:solidFill>
      </p:bgPr>
    </p:bg>
    <p:spTree>
      <p:nvGrpSpPr>
        <p:cNvPr id="1931" name="Shape 1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2" name="Google Shape;1932;p1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33" name="Google Shape;1933;p16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4" name="Google Shape;1934;p160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935" name="Google Shape;1935;p1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6" name="Google Shape;1936;p16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37" name="Google Shape;1937;p160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38" name="Google Shape;1938;p160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39" name="Google Shape;1939;p160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40" name="Google Shape;1940;p160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41" name="Google Shape;1941;p160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942" name="Google Shape;1942;p16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943" name="Google Shape;1943;p16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44" name="Google Shape;1944;p1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45" name="Google Shape;1945;p16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946" name="Google Shape;1946;p16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47" name="Google Shape;1947;p1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48" name="Google Shape;1948;p16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949" name="Google Shape;1949;p16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50" name="Google Shape;1950;p1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51" name="Google Shape;1951;p16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952" name="Google Shape;1952;p16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53" name="Google Shape;1953;p16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4 CfU 4 options - jade">
  <p:cSld name="TITLE_AND_TWO_COLUMNS_1_1_8_1_1_1">
    <p:bg>
      <p:bgPr>
        <a:solidFill>
          <a:srgbClr val="E6F2F2"/>
        </a:solidFill>
      </p:bgPr>
    </p:bg>
    <p:spTree>
      <p:nvGrpSpPr>
        <p:cNvPr id="1954" name="Shape 1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" name="Google Shape;1955;p16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56" name="Google Shape;1956;p16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7" name="Google Shape;1957;p161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958" name="Google Shape;1958;p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9" name="Google Shape;1959;p16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60" name="Google Shape;1960;p161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61" name="Google Shape;1961;p161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62" name="Google Shape;1962;p161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63" name="Google Shape;1963;p161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64" name="Google Shape;1964;p161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965" name="Google Shape;1965;p16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966" name="Google Shape;1966;p16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67" name="Google Shape;1967;p1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68" name="Google Shape;1968;p16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969" name="Google Shape;1969;p16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70" name="Google Shape;1970;p1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71" name="Google Shape;1971;p16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972" name="Google Shape;1972;p16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73" name="Google Shape;1973;p1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74" name="Google Shape;1974;p16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975" name="Google Shape;1975;p16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76" name="Google Shape;1976;p16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4 CfU 4 options - blue">
  <p:cSld name="TITLE_AND_TWO_COLUMNS_1_1_8_2">
    <p:bg>
      <p:bgPr>
        <a:solidFill>
          <a:srgbClr val="EBEDFE"/>
        </a:solidFill>
      </p:bgPr>
    </p:bg>
    <p:spTree>
      <p:nvGrpSpPr>
        <p:cNvPr id="1977" name="Shape 1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8" name="Google Shape;1978;p16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979" name="Google Shape;1979;p16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0" name="Google Shape;1980;p162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1981" name="Google Shape;1981;p1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2" name="Google Shape;1982;p16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83" name="Google Shape;1983;p16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84" name="Google Shape;1984;p162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85" name="Google Shape;1985;p162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86" name="Google Shape;1986;p162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1987" name="Google Shape;1987;p162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988" name="Google Shape;1988;p162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989" name="Google Shape;1989;p1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0" name="Google Shape;1990;p1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91" name="Google Shape;1991;p162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992" name="Google Shape;1992;p1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3" name="Google Shape;1993;p1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94" name="Google Shape;1994;p162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995" name="Google Shape;1995;p1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6" name="Google Shape;1996;p1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97" name="Google Shape;1997;p162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998" name="Google Shape;1998;p16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9" name="Google Shape;1999;p16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4 CfU 4 options - pink">
  <p:cSld name="TITLE_AND_TWO_COLUMNS_1_1_8_1_1_1_1">
    <p:bg>
      <p:bgPr>
        <a:solidFill>
          <a:srgbClr val="FAEAF6"/>
        </a:solidFill>
      </p:bgPr>
    </p:bg>
    <p:spTree>
      <p:nvGrpSpPr>
        <p:cNvPr id="2000" name="Shape 2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1" name="Google Shape;2001;p16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02" name="Google Shape;2002;p16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3" name="Google Shape;2003;p163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004" name="Google Shape;2004;p1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5" name="Google Shape;2005;p16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06" name="Google Shape;2006;p16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07" name="Google Shape;2007;p163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008" name="Google Shape;2008;p163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009" name="Google Shape;2009;p163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010" name="Google Shape;2010;p163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2011" name="Google Shape;2011;p163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2012" name="Google Shape;2012;p16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13" name="Google Shape;2013;p1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14" name="Google Shape;2014;p163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2015" name="Google Shape;2015;p16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16" name="Google Shape;2016;p1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17" name="Google Shape;2017;p163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2018" name="Google Shape;2018;p16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19" name="Google Shape;2019;p1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20" name="Google Shape;2020;p163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2021" name="Google Shape;2021;p16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22" name="Google Shape;2022;p16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5 CfU 3 image options - purple">
  <p:cSld name="TITLE_AND_TWO_COLUMNS_1_1_7_1_1_2">
    <p:bg>
      <p:bgPr>
        <a:solidFill>
          <a:srgbClr val="F3EEFB"/>
        </a:solidFill>
      </p:bgPr>
    </p:bg>
    <p:spTree>
      <p:nvGrpSpPr>
        <p:cNvPr id="2023" name="Shape 2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4" name="Google Shape;2024;p16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25" name="Google Shape;2025;p16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6" name="Google Shape;2026;p16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027" name="Google Shape;2027;p1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8" name="Google Shape;2028;p16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29" name="Google Shape;2029;p16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30" name="Google Shape;2030;p164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31" name="Google Shape;2031;p164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32" name="Google Shape;2032;p164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33" name="Google Shape;2033;p164"/>
          <p:cNvSpPr txBox="1"/>
          <p:nvPr/>
        </p:nvSpPr>
        <p:spPr>
          <a:xfrm>
            <a:off x="1405513" y="4467089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A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4" name="Google Shape;2034;p164"/>
          <p:cNvSpPr txBox="1"/>
          <p:nvPr/>
        </p:nvSpPr>
        <p:spPr>
          <a:xfrm>
            <a:off x="4368013" y="4467126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5" name="Google Shape;2035;p164"/>
          <p:cNvSpPr txBox="1"/>
          <p:nvPr/>
        </p:nvSpPr>
        <p:spPr>
          <a:xfrm>
            <a:off x="7330513" y="4467142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C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036" name="Google Shape;2036;p16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037" name="Google Shape;2037;p16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38" name="Google Shape;2038;p16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39" name="Google Shape;2039;p16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040" name="Google Shape;2040;p16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41" name="Google Shape;2041;p16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42" name="Google Shape;2042;p16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043" name="Google Shape;2043;p16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44" name="Google Shape;2044;p16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5 CfU 3 image options - jade">
  <p:cSld name="TITLE_AND_TWO_COLUMNS_1_1_7_1_1_1_2">
    <p:bg>
      <p:bgPr>
        <a:solidFill>
          <a:srgbClr val="E6F2F2"/>
        </a:solidFill>
      </p:bgPr>
    </p:bg>
    <p:spTree>
      <p:nvGrpSpPr>
        <p:cNvPr id="2045" name="Shape 2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6" name="Google Shape;2046;p16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47" name="Google Shape;2047;p16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8" name="Google Shape;2048;p16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049" name="Google Shape;2049;p1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0" name="Google Shape;2050;p16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51" name="Google Shape;2051;p16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52" name="Google Shape;2052;p165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53" name="Google Shape;2053;p165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54" name="Google Shape;2054;p165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55" name="Google Shape;2055;p165"/>
          <p:cNvSpPr txBox="1"/>
          <p:nvPr/>
        </p:nvSpPr>
        <p:spPr>
          <a:xfrm>
            <a:off x="1405513" y="4467089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A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56" name="Google Shape;2056;p165"/>
          <p:cNvSpPr txBox="1"/>
          <p:nvPr/>
        </p:nvSpPr>
        <p:spPr>
          <a:xfrm>
            <a:off x="4368013" y="4467126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57" name="Google Shape;2057;p165"/>
          <p:cNvSpPr txBox="1"/>
          <p:nvPr/>
        </p:nvSpPr>
        <p:spPr>
          <a:xfrm>
            <a:off x="7330513" y="4467142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C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058" name="Google Shape;2058;p16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059" name="Google Shape;2059;p16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60" name="Google Shape;2060;p16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61" name="Google Shape;2061;p16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062" name="Google Shape;2062;p16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63" name="Google Shape;2063;p16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64" name="Google Shape;2064;p16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065" name="Google Shape;2065;p16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66" name="Google Shape;2066;p16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5 CfU 3  image options - blue ">
  <p:cSld name="TITLE_AND_TWO_COLUMNS_1_1_7_2_1">
    <p:bg>
      <p:bgPr>
        <a:solidFill>
          <a:srgbClr val="EBEDFE"/>
        </a:solidFill>
      </p:bgPr>
    </p:bg>
    <p:spTree>
      <p:nvGrpSpPr>
        <p:cNvPr id="2067" name="Shape 20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" name="Google Shape;2068;p16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69" name="Google Shape;2069;p16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0" name="Google Shape;2070;p166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071" name="Google Shape;2071;p1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2" name="Google Shape;2072;p16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3" name="Google Shape;2073;p166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74" name="Google Shape;2074;p166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75" name="Google Shape;2075;p166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76" name="Google Shape;2076;p166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077" name="Google Shape;2077;p166"/>
          <p:cNvSpPr txBox="1"/>
          <p:nvPr/>
        </p:nvSpPr>
        <p:spPr>
          <a:xfrm>
            <a:off x="1405513" y="4467089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A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8" name="Google Shape;2078;p166"/>
          <p:cNvSpPr txBox="1"/>
          <p:nvPr/>
        </p:nvSpPr>
        <p:spPr>
          <a:xfrm>
            <a:off x="4368013" y="4467126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9" name="Google Shape;2079;p166"/>
          <p:cNvSpPr txBox="1"/>
          <p:nvPr/>
        </p:nvSpPr>
        <p:spPr>
          <a:xfrm>
            <a:off x="7330513" y="4467142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C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080" name="Google Shape;2080;p166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081" name="Google Shape;2081;p16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82" name="Google Shape;2082;p16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83" name="Google Shape;2083;p166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084" name="Google Shape;2084;p16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85" name="Google Shape;2085;p16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086" name="Google Shape;2086;p166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087" name="Google Shape;2087;p16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88" name="Google Shape;2088;p16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5 CfU 3 image options - pink">
  <p:cSld name="TITLE_AND_TWO_COLUMNS_1_1_7_1_1_1_1_1">
    <p:bg>
      <p:bgPr>
        <a:solidFill>
          <a:srgbClr val="FAEAF6"/>
        </a:solidFill>
      </p:bgPr>
    </p:bg>
    <p:spTree>
      <p:nvGrpSpPr>
        <p:cNvPr id="2089" name="Shape 2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0" name="Google Shape;2090;p16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91" name="Google Shape;2091;p16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2" name="Google Shape;2092;p167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93" name="Google Shape;2093;p167"/>
          <p:cNvSpPr txBox="1"/>
          <p:nvPr/>
        </p:nvSpPr>
        <p:spPr>
          <a:xfrm>
            <a:off x="1405513" y="4467089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A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94" name="Google Shape;2094;p167"/>
          <p:cNvSpPr txBox="1"/>
          <p:nvPr/>
        </p:nvSpPr>
        <p:spPr>
          <a:xfrm>
            <a:off x="4368013" y="4467126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B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95" name="Google Shape;2095;p167"/>
          <p:cNvSpPr txBox="1"/>
          <p:nvPr/>
        </p:nvSpPr>
        <p:spPr>
          <a:xfrm>
            <a:off x="7330513" y="4467142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C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096" name="Google Shape;2096;p1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7" name="Google Shape;2097;p16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98" name="Google Shape;2098;p167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99" name="Google Shape;2099;p167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100" name="Google Shape;2100;p167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2101" name="Google Shape;2101;p167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2102" name="Google Shape;2102;p167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2103" name="Google Shape;2103;p16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04" name="Google Shape;2104;p16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05" name="Google Shape;2105;p167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2106" name="Google Shape;2106;p16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07" name="Google Shape;2107;p16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108" name="Google Shape;2108;p167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2109" name="Google Shape;2109;p16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10" name="Google Shape;2110;p16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6 CfU blank - purple ">
  <p:cSld name="TITLE_AND_TWO_COLUMNS_1_1_6_2">
    <p:bg>
      <p:bgPr>
        <a:solidFill>
          <a:srgbClr val="F3EEFB"/>
        </a:solidFill>
      </p:bgPr>
    </p:bg>
    <p:spTree>
      <p:nvGrpSpPr>
        <p:cNvPr id="2111" name="Shape 2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2" name="Google Shape;2112;p16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13" name="Google Shape;2113;p16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4" name="Google Shape;2114;p168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2115" name="Google Shape;2115;p1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6" name="Google Shape;2116;p16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17" name="Google Shape;2117;p16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6 CfU blank - jade ">
  <p:cSld name="TITLE_AND_TWO_COLUMNS_1_1_6_2_3_1">
    <p:bg>
      <p:bgPr>
        <a:solidFill>
          <a:srgbClr val="E6F2F2"/>
        </a:solidFill>
      </p:bgPr>
    </p:bg>
    <p:spTree>
      <p:nvGrpSpPr>
        <p:cNvPr id="2118" name="Shape 2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" name="Google Shape;2119;p16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20" name="Google Shape;2120;p16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1" name="Google Shape;2121;p169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2122" name="Google Shape;2122;p1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3" name="Google Shape;2123;p16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24" name="Google Shape;2124;p16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6 CfU blank - blue ">
  <p:cSld name="TITLE_AND_TWO_COLUMNS_1_1_6_3">
    <p:bg>
      <p:bgPr>
        <a:solidFill>
          <a:srgbClr val="EBEDFE"/>
        </a:solidFill>
      </p:bgPr>
    </p:bg>
    <p:spTree>
      <p:nvGrpSpPr>
        <p:cNvPr id="2125" name="Shape 2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6" name="Google Shape;2126;p17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27" name="Google Shape;2127;p17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8" name="Google Shape;2128;p17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2129" name="Google Shape;2129;p1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0" name="Google Shape;2130;p17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31" name="Google Shape;2131;p17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6 CfU blank - pink ">
  <p:cSld name="TITLE_AND_TWO_COLUMNS_1_1_6_2_3_1_1">
    <p:bg>
      <p:bgPr>
        <a:solidFill>
          <a:srgbClr val="FAEAF6"/>
        </a:solidFill>
      </p:bgPr>
    </p:bg>
    <p:spTree>
      <p:nvGrpSpPr>
        <p:cNvPr id="2132" name="Shape 2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3" name="Google Shape;2133;p17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34" name="Google Shape;2134;p17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5" name="Google Shape;2135;p17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2136" name="Google Shape;2136;p1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7" name="Google Shape;2137;p17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38" name="Google Shape;2138;p17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7 Practice - purple ">
  <p:cSld name="TITLE_AND_TWO_COLUMNS_1_1_5_1_3_1_1">
    <p:spTree>
      <p:nvGrpSpPr>
        <p:cNvPr id="2139" name="Shape 2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" name="Google Shape;2140;p17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41" name="Google Shape;2141;p17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2" name="Google Shape;2142;p17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43" name="Google Shape;2143;p172"/>
          <p:cNvSpPr txBox="1"/>
          <p:nvPr/>
        </p:nvSpPr>
        <p:spPr>
          <a:xfrm>
            <a:off x="324000" y="45525"/>
            <a:ext cx="1080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4" name="Google Shape;2144;p172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2145" name="Google Shape;2145;p1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6" name="Google Shape;2146;p17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">
  <p:cSld name="TITLE_AND_TWO_COLUMNS_1_1_5_1_3_1_1_1_1">
    <p:spTree>
      <p:nvGrpSpPr>
        <p:cNvPr id="2147" name="Shape 2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8" name="Google Shape;2148;p17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49" name="Google Shape;2149;p17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0" name="Google Shape;2150;p17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51" name="Google Shape;2151;p17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52" name="Google Shape;2152;p173"/>
          <p:cNvSpPr txBox="1"/>
          <p:nvPr/>
        </p:nvSpPr>
        <p:spPr>
          <a:xfrm>
            <a:off x="324000" y="45525"/>
            <a:ext cx="100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53" name="Google Shape;2153;p173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2154" name="Google Shape;2154;p1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7 Practice - blue ">
  <p:cSld name="TITLE_AND_TWO_COLUMNS_1_1_5_1_3_1_2">
    <p:spTree>
      <p:nvGrpSpPr>
        <p:cNvPr id="2155" name="Shape 2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6" name="Google Shape;2156;p17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57" name="Google Shape;2157;p17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8" name="Google Shape;2158;p17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59" name="Google Shape;2159;p17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60" name="Google Shape;2160;p174"/>
          <p:cNvSpPr txBox="1"/>
          <p:nvPr/>
        </p:nvSpPr>
        <p:spPr>
          <a:xfrm>
            <a:off x="324000" y="45525"/>
            <a:ext cx="1019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61" name="Google Shape;2161;p174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2162" name="Google Shape;2162;p1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7 Practice - pink">
  <p:cSld name="TITLE_AND_TWO_COLUMNS_1_1_5_1_3_1_1_1_1_1">
    <p:spTree>
      <p:nvGrpSpPr>
        <p:cNvPr id="2163" name="Shape 2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4" name="Google Shape;2164;p17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65" name="Google Shape;2165;p17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6" name="Google Shape;2166;p17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67" name="Google Shape;2167;p17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68" name="Google Shape;2168;p175"/>
          <p:cNvSpPr txBox="1"/>
          <p:nvPr/>
        </p:nvSpPr>
        <p:spPr>
          <a:xfrm>
            <a:off x="324000" y="45525"/>
            <a:ext cx="104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69" name="Google Shape;2169;p175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2170" name="Google Shape;2170;p1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">
  <p:cSld name="TITLE_AND_TWO_COLUMNS_1_1_5_1_3_1_1_1">
    <p:bg>
      <p:bgPr>
        <a:solidFill>
          <a:srgbClr val="F3EEFB"/>
        </a:solidFill>
      </p:bgPr>
    </p:bg>
    <p:spTree>
      <p:nvGrpSpPr>
        <p:cNvPr id="2171" name="Shape 2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2" name="Google Shape;2172;p17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73" name="Google Shape;2173;p17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4" name="Google Shape;2174;p17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75" name="Google Shape;2175;p176"/>
          <p:cNvSpPr txBox="1"/>
          <p:nvPr/>
        </p:nvSpPr>
        <p:spPr>
          <a:xfrm>
            <a:off x="324000" y="45525"/>
            <a:ext cx="965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76" name="Google Shape;2176;p176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2177" name="Google Shape;2177;p1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78" name="Google Shape;2178;p17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">
  <p:cSld name="TITLE_AND_TWO_COLUMNS_1_1_5_1_3_1_1_1_1_2">
    <p:bg>
      <p:bgPr>
        <a:solidFill>
          <a:srgbClr val="E6F2F2"/>
        </a:solidFill>
      </p:bgPr>
    </p:bg>
    <p:spTree>
      <p:nvGrpSpPr>
        <p:cNvPr id="2179" name="Shape 2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0" name="Google Shape;2180;p17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81" name="Google Shape;2181;p17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2" name="Google Shape;2182;p17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83" name="Google Shape;2183;p177"/>
          <p:cNvSpPr txBox="1"/>
          <p:nvPr/>
        </p:nvSpPr>
        <p:spPr>
          <a:xfrm>
            <a:off x="324000" y="45525"/>
            <a:ext cx="1049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84" name="Google Shape;2184;p177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85" name="Google Shape;2185;p17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186" name="Google Shape;2186;p1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8 Feedback - blue">
  <p:cSld name="TITLE_AND_TWO_COLUMNS_1_1_5_1_3_1_2_1">
    <p:bg>
      <p:bgPr>
        <a:solidFill>
          <a:srgbClr val="EBEDFE"/>
        </a:solidFill>
      </p:bgPr>
    </p:bg>
    <p:spTree>
      <p:nvGrpSpPr>
        <p:cNvPr id="2187" name="Shape 2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8" name="Google Shape;2188;p17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89" name="Google Shape;2189;p17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0" name="Google Shape;2190;p178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91" name="Google Shape;2191;p178"/>
          <p:cNvSpPr txBox="1"/>
          <p:nvPr/>
        </p:nvSpPr>
        <p:spPr>
          <a:xfrm>
            <a:off x="324000" y="45525"/>
            <a:ext cx="103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92" name="Google Shape;2192;p178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193" name="Google Shape;2193;p17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194" name="Google Shape;2194;p1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8 Feedback - pink">
  <p:cSld name="TITLE_AND_TWO_COLUMNS_1_1_5_1_3_1_1_1_1_1_1">
    <p:bg>
      <p:bgPr>
        <a:solidFill>
          <a:srgbClr val="FAEAF6"/>
        </a:solidFill>
      </p:bgPr>
    </p:bg>
    <p:spTree>
      <p:nvGrpSpPr>
        <p:cNvPr id="2195" name="Shape 2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6" name="Google Shape;2196;p17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97" name="Google Shape;2197;p17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8" name="Google Shape;2198;p179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199" name="Google Shape;2199;p179"/>
          <p:cNvSpPr txBox="1"/>
          <p:nvPr/>
        </p:nvSpPr>
        <p:spPr>
          <a:xfrm>
            <a:off x="324000" y="45525"/>
            <a:ext cx="988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0" name="Google Shape;2200;p179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01" name="Google Shape;2201;p17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202" name="Google Shape;2202;p1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">
  <p:cSld name="TITLE_AND_TWO_COLUMNS_1_1_5_1_2_1">
    <p:spTree>
      <p:nvGrpSpPr>
        <p:cNvPr id="2203" name="Shape 2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4" name="Google Shape;2204;p180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05" name="Google Shape;2205;p180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06" name="Google Shape;2206;p180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207" name="Google Shape;2207;p180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08" name="Google Shape;2208;p180"/>
          <p:cNvSpPr txBox="1"/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2">
  <p:cSld name="TITLE_AND_TWO_COLUMNS_1_1_5_1_2">
    <p:spTree>
      <p:nvGrpSpPr>
        <p:cNvPr id="2209" name="Shape 2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0" name="Google Shape;2210;p181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11" name="Google Shape;2211;p181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12" name="Google Shape;2212;p181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2213" name="Google Shape;2213;p181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14" name="Google Shape;2214;p181"/>
          <p:cNvSpPr txBox="1"/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3 Projectable quiz" showMasterSp="0">
  <p:cSld name="Title Slide 3_1">
    <p:bg>
      <p:bgPr>
        <a:solidFill>
          <a:schemeClr val="lt1"/>
        </a:solidFill>
      </p:bgPr>
    </p:bg>
    <p:spTree>
      <p:nvGrpSpPr>
        <p:cNvPr id="2215" name="Shape 2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6" name="Google Shape;2216;p18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2217" name="Google Shape;2217;p182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4 Items to copy-paste">
  <p:cSld name="CUSTOM_104_1_2_1_1">
    <p:spTree>
      <p:nvGrpSpPr>
        <p:cNvPr id="2218" name="Shape 2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9" name="Google Shape;2219;p183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0" name="Google Shape;2220;p183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1" name="Google Shape;2221;p183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2" name="Google Shape;2222;p183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3" name="Google Shape;2223;p183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4" name="Google Shape;2224;p183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5" name="Google Shape;2225;p183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6" name="Google Shape;2226;p183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27" name="Google Shape;2227;p183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5 OGL">
  <p:cSld name="CUSTOM_5_1">
    <p:bg>
      <p:bgPr>
        <a:solidFill>
          <a:srgbClr val="BEF2BD"/>
        </a:solidFill>
      </p:bgPr>
    </p:bg>
    <p:spTree>
      <p:nvGrpSpPr>
        <p:cNvPr id="2228" name="Shape 2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9" name="Google Shape;2229;p18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2230" name="Google Shape;2230;p184"/>
          <p:cNvSpPr txBox="1"/>
          <p:nvPr>
            <p:ph idx="1" type="subTitle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6 Blank">
  <p:cSld name="CUSTOM_6">
    <p:spTree>
      <p:nvGrpSpPr>
        <p:cNvPr id="2231" name="Shape 2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" name="Google Shape;2232;p185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1.xml"/><Relationship Id="rId41" Type="http://schemas.openxmlformats.org/officeDocument/2006/relationships/slideLayout" Target="../slideLayouts/slideLayout40.xml"/><Relationship Id="rId44" Type="http://schemas.openxmlformats.org/officeDocument/2006/relationships/slideLayout" Target="../slideLayouts/slideLayout43.xml"/><Relationship Id="rId43" Type="http://schemas.openxmlformats.org/officeDocument/2006/relationships/slideLayout" Target="../slideLayouts/slideLayout42.xml"/><Relationship Id="rId46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44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48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46.xml"/><Relationship Id="rId49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31" Type="http://schemas.openxmlformats.org/officeDocument/2006/relationships/slideLayout" Target="../slideLayouts/slideLayout30.xml"/><Relationship Id="rId30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2.xml"/><Relationship Id="rId32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4.xml"/><Relationship Id="rId34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6.xml"/><Relationship Id="rId36" Type="http://schemas.openxmlformats.org/officeDocument/2006/relationships/slideLayout" Target="../slideLayouts/slideLayout35.xml"/><Relationship Id="rId39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37.xml"/><Relationship Id="rId62" Type="http://schemas.openxmlformats.org/officeDocument/2006/relationships/theme" Target="../theme/theme2.xml"/><Relationship Id="rId61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1.xml"/><Relationship Id="rId21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22.xml"/><Relationship Id="rId60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26.xml"/><Relationship Id="rId29" Type="http://schemas.openxmlformats.org/officeDocument/2006/relationships/slideLayout" Target="../slideLayouts/slideLayout28.xml"/><Relationship Id="rId51" Type="http://schemas.openxmlformats.org/officeDocument/2006/relationships/slideLayout" Target="../slideLayouts/slideLayout50.xml"/><Relationship Id="rId50" Type="http://schemas.openxmlformats.org/officeDocument/2006/relationships/slideLayout" Target="../slideLayouts/slideLayout49.xml"/><Relationship Id="rId53" Type="http://schemas.openxmlformats.org/officeDocument/2006/relationships/slideLayout" Target="../slideLayouts/slideLayout52.xml"/><Relationship Id="rId52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10.xml"/><Relationship Id="rId5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9.xml"/><Relationship Id="rId54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12.xml"/><Relationship Id="rId5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11.xml"/><Relationship Id="rId56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14.xml"/><Relationship Id="rId5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13.xml"/><Relationship Id="rId58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17.xml"/></Relationships>
</file>

<file path=ppt/slideMasters/_rels/slideMaster2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99.xml"/><Relationship Id="rId42" Type="http://schemas.openxmlformats.org/officeDocument/2006/relationships/slideLayout" Target="../slideLayouts/slideLayout101.xml"/><Relationship Id="rId41" Type="http://schemas.openxmlformats.org/officeDocument/2006/relationships/slideLayout" Target="../slideLayouts/slideLayout100.xml"/><Relationship Id="rId44" Type="http://schemas.openxmlformats.org/officeDocument/2006/relationships/slideLayout" Target="../slideLayouts/slideLayout103.xml"/><Relationship Id="rId43" Type="http://schemas.openxmlformats.org/officeDocument/2006/relationships/slideLayout" Target="../slideLayouts/slideLayout102.xml"/><Relationship Id="rId46" Type="http://schemas.openxmlformats.org/officeDocument/2006/relationships/slideLayout" Target="../slideLayouts/slideLayout105.xml"/><Relationship Id="rId45" Type="http://schemas.openxmlformats.org/officeDocument/2006/relationships/slideLayout" Target="../slideLayouts/slideLayout104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48" Type="http://schemas.openxmlformats.org/officeDocument/2006/relationships/slideLayout" Target="../slideLayouts/slideLayout107.xml"/><Relationship Id="rId47" Type="http://schemas.openxmlformats.org/officeDocument/2006/relationships/slideLayout" Target="../slideLayouts/slideLayout106.xml"/><Relationship Id="rId49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31" Type="http://schemas.openxmlformats.org/officeDocument/2006/relationships/slideLayout" Target="../slideLayouts/slideLayout90.xml"/><Relationship Id="rId30" Type="http://schemas.openxmlformats.org/officeDocument/2006/relationships/slideLayout" Target="../slideLayouts/slideLayout89.xml"/><Relationship Id="rId33" Type="http://schemas.openxmlformats.org/officeDocument/2006/relationships/slideLayout" Target="../slideLayouts/slideLayout92.xml"/><Relationship Id="rId32" Type="http://schemas.openxmlformats.org/officeDocument/2006/relationships/slideLayout" Target="../slideLayouts/slideLayout91.xml"/><Relationship Id="rId35" Type="http://schemas.openxmlformats.org/officeDocument/2006/relationships/slideLayout" Target="../slideLayouts/slideLayout94.xml"/><Relationship Id="rId34" Type="http://schemas.openxmlformats.org/officeDocument/2006/relationships/slideLayout" Target="../slideLayouts/slideLayout93.xml"/><Relationship Id="rId37" Type="http://schemas.openxmlformats.org/officeDocument/2006/relationships/slideLayout" Target="../slideLayouts/slideLayout96.xml"/><Relationship Id="rId36" Type="http://schemas.openxmlformats.org/officeDocument/2006/relationships/slideLayout" Target="../slideLayouts/slideLayout95.xml"/><Relationship Id="rId39" Type="http://schemas.openxmlformats.org/officeDocument/2006/relationships/slideLayout" Target="../slideLayouts/slideLayout98.xml"/><Relationship Id="rId38" Type="http://schemas.openxmlformats.org/officeDocument/2006/relationships/slideLayout" Target="../slideLayouts/slideLayout97.xml"/><Relationship Id="rId62" Type="http://schemas.openxmlformats.org/officeDocument/2006/relationships/theme" Target="../theme/theme1.xml"/><Relationship Id="rId61" Type="http://schemas.openxmlformats.org/officeDocument/2006/relationships/slideLayout" Target="../slideLayouts/slideLayout120.xml"/><Relationship Id="rId20" Type="http://schemas.openxmlformats.org/officeDocument/2006/relationships/slideLayout" Target="../slideLayouts/slideLayout79.xml"/><Relationship Id="rId22" Type="http://schemas.openxmlformats.org/officeDocument/2006/relationships/slideLayout" Target="../slideLayouts/slideLayout81.xml"/><Relationship Id="rId21" Type="http://schemas.openxmlformats.org/officeDocument/2006/relationships/slideLayout" Target="../slideLayouts/slideLayout80.xml"/><Relationship Id="rId24" Type="http://schemas.openxmlformats.org/officeDocument/2006/relationships/slideLayout" Target="../slideLayouts/slideLayout83.xml"/><Relationship Id="rId23" Type="http://schemas.openxmlformats.org/officeDocument/2006/relationships/slideLayout" Target="../slideLayouts/slideLayout82.xml"/><Relationship Id="rId60" Type="http://schemas.openxmlformats.org/officeDocument/2006/relationships/slideLayout" Target="../slideLayouts/slideLayout119.xml"/><Relationship Id="rId26" Type="http://schemas.openxmlformats.org/officeDocument/2006/relationships/slideLayout" Target="../slideLayouts/slideLayout85.xml"/><Relationship Id="rId25" Type="http://schemas.openxmlformats.org/officeDocument/2006/relationships/slideLayout" Target="../slideLayouts/slideLayout84.xml"/><Relationship Id="rId28" Type="http://schemas.openxmlformats.org/officeDocument/2006/relationships/slideLayout" Target="../slideLayouts/slideLayout87.xml"/><Relationship Id="rId27" Type="http://schemas.openxmlformats.org/officeDocument/2006/relationships/slideLayout" Target="../slideLayouts/slideLayout86.xml"/><Relationship Id="rId29" Type="http://schemas.openxmlformats.org/officeDocument/2006/relationships/slideLayout" Target="../slideLayouts/slideLayout88.xml"/><Relationship Id="rId51" Type="http://schemas.openxmlformats.org/officeDocument/2006/relationships/slideLayout" Target="../slideLayouts/slideLayout110.xml"/><Relationship Id="rId50" Type="http://schemas.openxmlformats.org/officeDocument/2006/relationships/slideLayout" Target="../slideLayouts/slideLayout109.xml"/><Relationship Id="rId53" Type="http://schemas.openxmlformats.org/officeDocument/2006/relationships/slideLayout" Target="../slideLayouts/slideLayout112.xml"/><Relationship Id="rId52" Type="http://schemas.openxmlformats.org/officeDocument/2006/relationships/slideLayout" Target="../slideLayouts/slideLayout111.xml"/><Relationship Id="rId11" Type="http://schemas.openxmlformats.org/officeDocument/2006/relationships/slideLayout" Target="../slideLayouts/slideLayout70.xml"/><Relationship Id="rId5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69.xml"/><Relationship Id="rId54" Type="http://schemas.openxmlformats.org/officeDocument/2006/relationships/slideLayout" Target="../slideLayouts/slideLayout113.xml"/><Relationship Id="rId13" Type="http://schemas.openxmlformats.org/officeDocument/2006/relationships/slideLayout" Target="../slideLayouts/slideLayout72.xml"/><Relationship Id="rId5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71.xml"/><Relationship Id="rId56" Type="http://schemas.openxmlformats.org/officeDocument/2006/relationships/slideLayout" Target="../slideLayouts/slideLayout115.xml"/><Relationship Id="rId15" Type="http://schemas.openxmlformats.org/officeDocument/2006/relationships/slideLayout" Target="../slideLayouts/slideLayout74.xml"/><Relationship Id="rId59" Type="http://schemas.openxmlformats.org/officeDocument/2006/relationships/slideLayout" Target="../slideLayouts/slideLayout118.xml"/><Relationship Id="rId14" Type="http://schemas.openxmlformats.org/officeDocument/2006/relationships/slideLayout" Target="../slideLayouts/slideLayout73.xml"/><Relationship Id="rId58" Type="http://schemas.openxmlformats.org/officeDocument/2006/relationships/slideLayout" Target="../slideLayouts/slideLayout117.xml"/><Relationship Id="rId17" Type="http://schemas.openxmlformats.org/officeDocument/2006/relationships/slideLayout" Target="../slideLayouts/slideLayout76.xml"/><Relationship Id="rId16" Type="http://schemas.openxmlformats.org/officeDocument/2006/relationships/slideLayout" Target="../slideLayouts/slideLayout75.xml"/><Relationship Id="rId19" Type="http://schemas.openxmlformats.org/officeDocument/2006/relationships/slideLayout" Target="../slideLayouts/slideLayout78.xml"/><Relationship Id="rId18" Type="http://schemas.openxmlformats.org/officeDocument/2006/relationships/slideLayout" Target="../slideLayouts/slideLayout77.xml"/></Relationships>
</file>

<file path=ppt/slideMasters/_rels/slideMaster3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159.xml"/><Relationship Id="rId42" Type="http://schemas.openxmlformats.org/officeDocument/2006/relationships/slideLayout" Target="../slideLayouts/slideLayout161.xml"/><Relationship Id="rId41" Type="http://schemas.openxmlformats.org/officeDocument/2006/relationships/slideLayout" Target="../slideLayouts/slideLayout160.xml"/><Relationship Id="rId44" Type="http://schemas.openxmlformats.org/officeDocument/2006/relationships/slideLayout" Target="../slideLayouts/slideLayout163.xml"/><Relationship Id="rId43" Type="http://schemas.openxmlformats.org/officeDocument/2006/relationships/slideLayout" Target="../slideLayouts/slideLayout162.xml"/><Relationship Id="rId46" Type="http://schemas.openxmlformats.org/officeDocument/2006/relationships/slideLayout" Target="../slideLayouts/slideLayout165.xml"/><Relationship Id="rId45" Type="http://schemas.openxmlformats.org/officeDocument/2006/relationships/slideLayout" Target="../slideLayouts/slideLayout164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48" Type="http://schemas.openxmlformats.org/officeDocument/2006/relationships/slideLayout" Target="../slideLayouts/slideLayout167.xml"/><Relationship Id="rId47" Type="http://schemas.openxmlformats.org/officeDocument/2006/relationships/slideLayout" Target="../slideLayouts/slideLayout166.xml"/><Relationship Id="rId49" Type="http://schemas.openxmlformats.org/officeDocument/2006/relationships/slideLayout" Target="../slideLayouts/slideLayout168.xml"/><Relationship Id="rId5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6.xml"/><Relationship Id="rId8" Type="http://schemas.openxmlformats.org/officeDocument/2006/relationships/slideLayout" Target="../slideLayouts/slideLayout127.xml"/><Relationship Id="rId31" Type="http://schemas.openxmlformats.org/officeDocument/2006/relationships/slideLayout" Target="../slideLayouts/slideLayout150.xml"/><Relationship Id="rId30" Type="http://schemas.openxmlformats.org/officeDocument/2006/relationships/slideLayout" Target="../slideLayouts/slideLayout149.xml"/><Relationship Id="rId33" Type="http://schemas.openxmlformats.org/officeDocument/2006/relationships/slideLayout" Target="../slideLayouts/slideLayout152.xml"/><Relationship Id="rId32" Type="http://schemas.openxmlformats.org/officeDocument/2006/relationships/slideLayout" Target="../slideLayouts/slideLayout151.xml"/><Relationship Id="rId35" Type="http://schemas.openxmlformats.org/officeDocument/2006/relationships/slideLayout" Target="../slideLayouts/slideLayout154.xml"/><Relationship Id="rId34" Type="http://schemas.openxmlformats.org/officeDocument/2006/relationships/slideLayout" Target="../slideLayouts/slideLayout153.xml"/><Relationship Id="rId37" Type="http://schemas.openxmlformats.org/officeDocument/2006/relationships/slideLayout" Target="../slideLayouts/slideLayout156.xml"/><Relationship Id="rId36" Type="http://schemas.openxmlformats.org/officeDocument/2006/relationships/slideLayout" Target="../slideLayouts/slideLayout155.xml"/><Relationship Id="rId39" Type="http://schemas.openxmlformats.org/officeDocument/2006/relationships/slideLayout" Target="../slideLayouts/slideLayout158.xml"/><Relationship Id="rId38" Type="http://schemas.openxmlformats.org/officeDocument/2006/relationships/slideLayout" Target="../slideLayouts/slideLayout157.xml"/><Relationship Id="rId62" Type="http://schemas.openxmlformats.org/officeDocument/2006/relationships/slideLayout" Target="../slideLayouts/slideLayout181.xml"/><Relationship Id="rId61" Type="http://schemas.openxmlformats.org/officeDocument/2006/relationships/slideLayout" Target="../slideLayouts/slideLayout180.xml"/><Relationship Id="rId20" Type="http://schemas.openxmlformats.org/officeDocument/2006/relationships/slideLayout" Target="../slideLayouts/slideLayout139.xml"/><Relationship Id="rId64" Type="http://schemas.openxmlformats.org/officeDocument/2006/relationships/theme" Target="../theme/theme3.xml"/><Relationship Id="rId63" Type="http://schemas.openxmlformats.org/officeDocument/2006/relationships/slideLayout" Target="../slideLayouts/slideLayout182.xml"/><Relationship Id="rId22" Type="http://schemas.openxmlformats.org/officeDocument/2006/relationships/slideLayout" Target="../slideLayouts/slideLayout141.xml"/><Relationship Id="rId21" Type="http://schemas.openxmlformats.org/officeDocument/2006/relationships/slideLayout" Target="../slideLayouts/slideLayout140.xml"/><Relationship Id="rId24" Type="http://schemas.openxmlformats.org/officeDocument/2006/relationships/slideLayout" Target="../slideLayouts/slideLayout143.xml"/><Relationship Id="rId23" Type="http://schemas.openxmlformats.org/officeDocument/2006/relationships/slideLayout" Target="../slideLayouts/slideLayout142.xml"/><Relationship Id="rId60" Type="http://schemas.openxmlformats.org/officeDocument/2006/relationships/slideLayout" Target="../slideLayouts/slideLayout179.xml"/><Relationship Id="rId26" Type="http://schemas.openxmlformats.org/officeDocument/2006/relationships/slideLayout" Target="../slideLayouts/slideLayout145.xml"/><Relationship Id="rId25" Type="http://schemas.openxmlformats.org/officeDocument/2006/relationships/slideLayout" Target="../slideLayouts/slideLayout144.xml"/><Relationship Id="rId28" Type="http://schemas.openxmlformats.org/officeDocument/2006/relationships/slideLayout" Target="../slideLayouts/slideLayout147.xml"/><Relationship Id="rId27" Type="http://schemas.openxmlformats.org/officeDocument/2006/relationships/slideLayout" Target="../slideLayouts/slideLayout146.xml"/><Relationship Id="rId29" Type="http://schemas.openxmlformats.org/officeDocument/2006/relationships/slideLayout" Target="../slideLayouts/slideLayout148.xml"/><Relationship Id="rId51" Type="http://schemas.openxmlformats.org/officeDocument/2006/relationships/slideLayout" Target="../slideLayouts/slideLayout170.xml"/><Relationship Id="rId50" Type="http://schemas.openxmlformats.org/officeDocument/2006/relationships/slideLayout" Target="../slideLayouts/slideLayout169.xml"/><Relationship Id="rId53" Type="http://schemas.openxmlformats.org/officeDocument/2006/relationships/slideLayout" Target="../slideLayouts/slideLayout172.xml"/><Relationship Id="rId52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30.xml"/><Relationship Id="rId55" Type="http://schemas.openxmlformats.org/officeDocument/2006/relationships/slideLayout" Target="../slideLayouts/slideLayout174.xml"/><Relationship Id="rId10" Type="http://schemas.openxmlformats.org/officeDocument/2006/relationships/slideLayout" Target="../slideLayouts/slideLayout129.xml"/><Relationship Id="rId54" Type="http://schemas.openxmlformats.org/officeDocument/2006/relationships/slideLayout" Target="../slideLayouts/slideLayout173.xml"/><Relationship Id="rId13" Type="http://schemas.openxmlformats.org/officeDocument/2006/relationships/slideLayout" Target="../slideLayouts/slideLayout132.xml"/><Relationship Id="rId57" Type="http://schemas.openxmlformats.org/officeDocument/2006/relationships/slideLayout" Target="../slideLayouts/slideLayout176.xml"/><Relationship Id="rId12" Type="http://schemas.openxmlformats.org/officeDocument/2006/relationships/slideLayout" Target="../slideLayouts/slideLayout131.xml"/><Relationship Id="rId56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34.xml"/><Relationship Id="rId59" Type="http://schemas.openxmlformats.org/officeDocument/2006/relationships/slideLayout" Target="../slideLayouts/slideLayout178.xml"/><Relationship Id="rId14" Type="http://schemas.openxmlformats.org/officeDocument/2006/relationships/slideLayout" Target="../slideLayouts/slideLayout133.xml"/><Relationship Id="rId58" Type="http://schemas.openxmlformats.org/officeDocument/2006/relationships/slideLayout" Target="../slideLayouts/slideLayout177.xml"/><Relationship Id="rId17" Type="http://schemas.openxmlformats.org/officeDocument/2006/relationships/slideLayout" Target="../slideLayouts/slideLayout136.xml"/><Relationship Id="rId16" Type="http://schemas.openxmlformats.org/officeDocument/2006/relationships/slideLayout" Target="../slideLayouts/slideLayout135.xml"/><Relationship Id="rId19" Type="http://schemas.openxmlformats.org/officeDocument/2006/relationships/slideLayout" Target="../slideLayouts/slideLayout138.xml"/><Relationship Id="rId18" Type="http://schemas.openxmlformats.org/officeDocument/2006/relationships/slideLayout" Target="../slideLayouts/slideLayout1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b="1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indent="-361950" lvl="1" marL="9144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indent="-349250" lvl="3" marL="18288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pic>
        <p:nvPicPr>
          <p:cNvPr id="8" name="Google Shape;8;p1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  <p:sldLayoutId id="2147483673" r:id="rId27"/>
    <p:sldLayoutId id="2147483674" r:id="rId28"/>
    <p:sldLayoutId id="2147483675" r:id="rId29"/>
    <p:sldLayoutId id="2147483676" r:id="rId30"/>
    <p:sldLayoutId id="2147483677" r:id="rId31"/>
    <p:sldLayoutId id="2147483678" r:id="rId32"/>
    <p:sldLayoutId id="2147483679" r:id="rId33"/>
    <p:sldLayoutId id="2147483680" r:id="rId34"/>
    <p:sldLayoutId id="2147483681" r:id="rId35"/>
    <p:sldLayoutId id="2147483682" r:id="rId36"/>
    <p:sldLayoutId id="2147483683" r:id="rId37"/>
    <p:sldLayoutId id="2147483684" r:id="rId38"/>
    <p:sldLayoutId id="2147483685" r:id="rId39"/>
    <p:sldLayoutId id="2147483686" r:id="rId40"/>
    <p:sldLayoutId id="2147483687" r:id="rId41"/>
    <p:sldLayoutId id="2147483688" r:id="rId42"/>
    <p:sldLayoutId id="2147483689" r:id="rId43"/>
    <p:sldLayoutId id="2147483690" r:id="rId44"/>
    <p:sldLayoutId id="2147483691" r:id="rId45"/>
    <p:sldLayoutId id="2147483692" r:id="rId46"/>
    <p:sldLayoutId id="2147483693" r:id="rId47"/>
    <p:sldLayoutId id="2147483694" r:id="rId48"/>
    <p:sldLayoutId id="2147483695" r:id="rId49"/>
    <p:sldLayoutId id="2147483696" r:id="rId50"/>
    <p:sldLayoutId id="2147483697" r:id="rId51"/>
    <p:sldLayoutId id="2147483698" r:id="rId52"/>
    <p:sldLayoutId id="2147483699" r:id="rId53"/>
    <p:sldLayoutId id="2147483700" r:id="rId54"/>
    <p:sldLayoutId id="2147483701" r:id="rId55"/>
    <p:sldLayoutId id="2147483702" r:id="rId56"/>
    <p:sldLayoutId id="2147483703" r:id="rId57"/>
    <p:sldLayoutId id="2147483704" r:id="rId58"/>
    <p:sldLayoutId id="2147483705" r:id="rId59"/>
    <p:sldLayoutId id="2147483706" r:id="rId60"/>
    <p:sldLayoutId id="2147483707" r:id="rId6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743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62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b="1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/>
        </p:txBody>
      </p:sp>
      <p:sp>
        <p:nvSpPr>
          <p:cNvPr id="745" name="Google Shape;745;p62"/>
          <p:cNvSpPr txBox="1"/>
          <p:nvPr>
            <p:ph idx="1" type="body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indent="-361950" lvl="1" marL="9144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indent="-349250" lvl="3" marL="18288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pic>
        <p:nvPicPr>
          <p:cNvPr id="746" name="Google Shape;746;p62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27" r:id="rId21"/>
    <p:sldLayoutId id="2147483728" r:id="rId22"/>
    <p:sldLayoutId id="2147483729" r:id="rId23"/>
    <p:sldLayoutId id="2147483730" r:id="rId24"/>
    <p:sldLayoutId id="2147483731" r:id="rId25"/>
    <p:sldLayoutId id="2147483732" r:id="rId26"/>
    <p:sldLayoutId id="2147483733" r:id="rId27"/>
    <p:sldLayoutId id="2147483734" r:id="rId28"/>
    <p:sldLayoutId id="2147483735" r:id="rId29"/>
    <p:sldLayoutId id="2147483736" r:id="rId30"/>
    <p:sldLayoutId id="2147483737" r:id="rId31"/>
    <p:sldLayoutId id="2147483738" r:id="rId32"/>
    <p:sldLayoutId id="2147483739" r:id="rId33"/>
    <p:sldLayoutId id="2147483740" r:id="rId34"/>
    <p:sldLayoutId id="2147483741" r:id="rId35"/>
    <p:sldLayoutId id="2147483742" r:id="rId36"/>
    <p:sldLayoutId id="2147483743" r:id="rId37"/>
    <p:sldLayoutId id="2147483744" r:id="rId38"/>
    <p:sldLayoutId id="2147483745" r:id="rId39"/>
    <p:sldLayoutId id="2147483746" r:id="rId40"/>
    <p:sldLayoutId id="2147483747" r:id="rId41"/>
    <p:sldLayoutId id="2147483748" r:id="rId42"/>
    <p:sldLayoutId id="2147483749" r:id="rId43"/>
    <p:sldLayoutId id="2147483750" r:id="rId44"/>
    <p:sldLayoutId id="2147483751" r:id="rId45"/>
    <p:sldLayoutId id="2147483752" r:id="rId46"/>
    <p:sldLayoutId id="2147483753" r:id="rId47"/>
    <p:sldLayoutId id="2147483754" r:id="rId48"/>
    <p:sldLayoutId id="2147483755" r:id="rId49"/>
    <p:sldLayoutId id="2147483756" r:id="rId50"/>
    <p:sldLayoutId id="2147483757" r:id="rId51"/>
    <p:sldLayoutId id="2147483758" r:id="rId52"/>
    <p:sldLayoutId id="2147483759" r:id="rId53"/>
    <p:sldLayoutId id="2147483760" r:id="rId54"/>
    <p:sldLayoutId id="2147483761" r:id="rId55"/>
    <p:sldLayoutId id="2147483762" r:id="rId56"/>
    <p:sldLayoutId id="2147483763" r:id="rId57"/>
    <p:sldLayoutId id="2147483764" r:id="rId58"/>
    <p:sldLayoutId id="2147483765" r:id="rId59"/>
    <p:sldLayoutId id="2147483766" r:id="rId60"/>
    <p:sldLayoutId id="2147483767" r:id="rId6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1480" name="Shape 1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1" name="Google Shape;1481;p123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b="1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/>
        </p:txBody>
      </p:sp>
      <p:sp>
        <p:nvSpPr>
          <p:cNvPr id="1482" name="Google Shape;1482;p123"/>
          <p:cNvSpPr txBox="1"/>
          <p:nvPr>
            <p:ph idx="1" type="body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indent="-361950" lvl="1" marL="9144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indent="-349250" lvl="3" marL="18288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pic>
        <p:nvPicPr>
          <p:cNvPr id="1483" name="Google Shape;1483;p123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  <p:sldLayoutId id="2147483784" r:id="rId18"/>
    <p:sldLayoutId id="2147483785" r:id="rId19"/>
    <p:sldLayoutId id="2147483786" r:id="rId20"/>
    <p:sldLayoutId id="2147483787" r:id="rId21"/>
    <p:sldLayoutId id="2147483788" r:id="rId22"/>
    <p:sldLayoutId id="2147483789" r:id="rId23"/>
    <p:sldLayoutId id="2147483790" r:id="rId24"/>
    <p:sldLayoutId id="2147483791" r:id="rId25"/>
    <p:sldLayoutId id="2147483792" r:id="rId26"/>
    <p:sldLayoutId id="2147483793" r:id="rId27"/>
    <p:sldLayoutId id="2147483794" r:id="rId28"/>
    <p:sldLayoutId id="2147483795" r:id="rId29"/>
    <p:sldLayoutId id="2147483796" r:id="rId30"/>
    <p:sldLayoutId id="2147483797" r:id="rId31"/>
    <p:sldLayoutId id="2147483798" r:id="rId32"/>
    <p:sldLayoutId id="2147483799" r:id="rId33"/>
    <p:sldLayoutId id="2147483800" r:id="rId34"/>
    <p:sldLayoutId id="2147483801" r:id="rId35"/>
    <p:sldLayoutId id="2147483802" r:id="rId36"/>
    <p:sldLayoutId id="2147483803" r:id="rId37"/>
    <p:sldLayoutId id="2147483804" r:id="rId38"/>
    <p:sldLayoutId id="2147483805" r:id="rId39"/>
    <p:sldLayoutId id="2147483806" r:id="rId40"/>
    <p:sldLayoutId id="2147483807" r:id="rId41"/>
    <p:sldLayoutId id="2147483808" r:id="rId42"/>
    <p:sldLayoutId id="2147483809" r:id="rId43"/>
    <p:sldLayoutId id="2147483810" r:id="rId44"/>
    <p:sldLayoutId id="2147483811" r:id="rId45"/>
    <p:sldLayoutId id="2147483812" r:id="rId46"/>
    <p:sldLayoutId id="2147483813" r:id="rId47"/>
    <p:sldLayoutId id="2147483814" r:id="rId48"/>
    <p:sldLayoutId id="2147483815" r:id="rId49"/>
    <p:sldLayoutId id="2147483816" r:id="rId50"/>
    <p:sldLayoutId id="2147483817" r:id="rId51"/>
    <p:sldLayoutId id="2147483818" r:id="rId52"/>
    <p:sldLayoutId id="2147483819" r:id="rId53"/>
    <p:sldLayoutId id="2147483820" r:id="rId54"/>
    <p:sldLayoutId id="2147483821" r:id="rId55"/>
    <p:sldLayoutId id="2147483822" r:id="rId56"/>
    <p:sldLayoutId id="2147483823" r:id="rId57"/>
    <p:sldLayoutId id="2147483824" r:id="rId58"/>
    <p:sldLayoutId id="2147483825" r:id="rId59"/>
    <p:sldLayoutId id="2147483826" r:id="rId60"/>
    <p:sldLayoutId id="2147483827" r:id="rId61"/>
    <p:sldLayoutId id="2147483828" r:id="rId62"/>
    <p:sldLayoutId id="2147483829" r:id="rId6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0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4.png"/><Relationship Id="rId4" Type="http://schemas.openxmlformats.org/officeDocument/2006/relationships/image" Target="../media/image14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4.png"/><Relationship Id="rId4" Type="http://schemas.openxmlformats.org/officeDocument/2006/relationships/image" Target="../media/image14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4.png"/><Relationship Id="rId4" Type="http://schemas.openxmlformats.org/officeDocument/2006/relationships/image" Target="../media/image14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8.png"/><Relationship Id="rId4" Type="http://schemas.openxmlformats.org/officeDocument/2006/relationships/image" Target="../media/image44.png"/><Relationship Id="rId5" Type="http://schemas.openxmlformats.org/officeDocument/2006/relationships/image" Target="../media/image14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6.png"/><Relationship Id="rId4" Type="http://schemas.openxmlformats.org/officeDocument/2006/relationships/image" Target="../media/image14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6.png"/><Relationship Id="rId4" Type="http://schemas.openxmlformats.org/officeDocument/2006/relationships/image" Target="../media/image144.png"/><Relationship Id="rId5" Type="http://schemas.openxmlformats.org/officeDocument/2006/relationships/image" Target="../media/image15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1.png"/><Relationship Id="rId4" Type="http://schemas.openxmlformats.org/officeDocument/2006/relationships/image" Target="../media/image44.png"/><Relationship Id="rId5" Type="http://schemas.openxmlformats.org/officeDocument/2006/relationships/image" Target="../media/image14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3.png"/><Relationship Id="rId4" Type="http://schemas.openxmlformats.org/officeDocument/2006/relationships/image" Target="../media/image150.png"/><Relationship Id="rId5" Type="http://schemas.openxmlformats.org/officeDocument/2006/relationships/image" Target="../media/image157.png"/><Relationship Id="rId6" Type="http://schemas.openxmlformats.org/officeDocument/2006/relationships/image" Target="../media/image156.png"/><Relationship Id="rId7" Type="http://schemas.openxmlformats.org/officeDocument/2006/relationships/image" Target="../media/image15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6.png"/><Relationship Id="rId4" Type="http://schemas.openxmlformats.org/officeDocument/2006/relationships/image" Target="../media/image153.png"/><Relationship Id="rId5" Type="http://schemas.openxmlformats.org/officeDocument/2006/relationships/image" Target="../media/image15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0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8.png"/><Relationship Id="rId4" Type="http://schemas.openxmlformats.org/officeDocument/2006/relationships/image" Target="../media/image160.png"/><Relationship Id="rId5" Type="http://schemas.openxmlformats.org/officeDocument/2006/relationships/image" Target="../media/image15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0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0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63.png"/><Relationship Id="rId4" Type="http://schemas.openxmlformats.org/officeDocument/2006/relationships/image" Target="../media/image44.png"/><Relationship Id="rId5" Type="http://schemas.openxmlformats.org/officeDocument/2006/relationships/image" Target="../media/image14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0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6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0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6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66.jpg"/><Relationship Id="rId4" Type="http://schemas.openxmlformats.org/officeDocument/2006/relationships/image" Target="../media/image14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8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67.png"/><Relationship Id="rId4" Type="http://schemas.openxmlformats.org/officeDocument/2006/relationships/image" Target="../media/image168.png"/><Relationship Id="rId5" Type="http://schemas.openxmlformats.org/officeDocument/2006/relationships/image" Target="../media/image15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8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67.png"/><Relationship Id="rId4" Type="http://schemas.openxmlformats.org/officeDocument/2006/relationships/image" Target="../media/image168.png"/><Relationship Id="rId5" Type="http://schemas.openxmlformats.org/officeDocument/2006/relationships/image" Target="../media/image158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4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70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4.png"/><Relationship Id="rId4" Type="http://schemas.openxmlformats.org/officeDocument/2006/relationships/image" Target="../media/image14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71.png"/><Relationship Id="rId4" Type="http://schemas.openxmlformats.org/officeDocument/2006/relationships/image" Target="../media/image15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74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7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5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73.png"/><Relationship Id="rId4" Type="http://schemas.openxmlformats.org/officeDocument/2006/relationships/image" Target="../media/image44.png"/><Relationship Id="rId5" Type="http://schemas.openxmlformats.org/officeDocument/2006/relationships/image" Target="../media/image14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9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4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4.png"/><Relationship Id="rId4" Type="http://schemas.openxmlformats.org/officeDocument/2006/relationships/image" Target="../media/image14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5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9.xml"/><Relationship Id="rId2" Type="http://schemas.openxmlformats.org/officeDocument/2006/relationships/notesSlide" Target="../notesSlides/notesSlide38.xml"/><Relationship Id="rId3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hyperlink" Target="https://www.thenational.academy/legal/terms-and-conditions" TargetMode="External"/><Relationship Id="rId5" Type="http://schemas.openxmlformats.org/officeDocument/2006/relationships/image" Target="../media/image17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6" name="Shape 2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7" name="Google Shape;2237;p18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</a:t>
            </a:r>
            <a:endParaRPr/>
          </a:p>
        </p:txBody>
      </p:sp>
      <p:sp>
        <p:nvSpPr>
          <p:cNvPr id="2238" name="Google Shape;2238;p186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Our </a:t>
            </a:r>
            <a:r>
              <a:rPr lang="en-GB"/>
              <a:t>solar system and beyond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2242" name="Shape 2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3" name="Google Shape;2243;p187"/>
          <p:cNvSpPr/>
          <p:nvPr/>
        </p:nvSpPr>
        <p:spPr>
          <a:xfrm>
            <a:off x="4824000" y="3673650"/>
            <a:ext cx="3423600" cy="897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lesson includes additional materials which can be downloaded from the lesson page.</a:t>
            </a:r>
            <a:endParaRPr/>
          </a:p>
        </p:txBody>
      </p:sp>
      <p:sp>
        <p:nvSpPr>
          <p:cNvPr id="2244" name="Google Shape;2244;p187"/>
          <p:cNvSpPr txBox="1"/>
          <p:nvPr/>
        </p:nvSpPr>
        <p:spPr>
          <a:xfrm>
            <a:off x="5590850" y="725950"/>
            <a:ext cx="1928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how to use Oak lessons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8" name="Shape 2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9" name="Google Shape;2249;p188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 can describe the effects of gravity acting towards the centre of a nearby planet, moon or star.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3" name="Shape 2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" name="Google Shape;2254;p189"/>
          <p:cNvSpPr txBox="1"/>
          <p:nvPr/>
        </p:nvSpPr>
        <p:spPr>
          <a:xfrm>
            <a:off x="329950" y="1047550"/>
            <a:ext cx="8366400" cy="2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55" name="Google Shape;2255;p189"/>
          <p:cNvSpPr txBox="1"/>
          <p:nvPr/>
        </p:nvSpPr>
        <p:spPr>
          <a:xfrm>
            <a:off x="329950" y="2018138"/>
            <a:ext cx="8366400" cy="2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attraction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56" name="Google Shape;2256;p189"/>
          <p:cNvSpPr txBox="1"/>
          <p:nvPr/>
        </p:nvSpPr>
        <p:spPr>
          <a:xfrm>
            <a:off x="329950" y="2988726"/>
            <a:ext cx="8366400" cy="2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orbit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0" name="Shape 2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1" name="Google Shape;2261;p190"/>
          <p:cNvSpPr txBox="1"/>
          <p:nvPr/>
        </p:nvSpPr>
        <p:spPr>
          <a:xfrm>
            <a:off x="329950" y="971350"/>
            <a:ext cx="83664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forces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pull objects towards large objects like planets, moons and stars.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62" name="Google Shape;2262;p190"/>
          <p:cNvSpPr txBox="1"/>
          <p:nvPr/>
        </p:nvSpPr>
        <p:spPr>
          <a:xfrm>
            <a:off x="329950" y="2094338"/>
            <a:ext cx="8366400" cy="2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ttraction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is a force that acts to pull one object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towards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another.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63" name="Google Shape;2263;p190"/>
          <p:cNvSpPr txBox="1"/>
          <p:nvPr/>
        </p:nvSpPr>
        <p:spPr>
          <a:xfrm>
            <a:off x="329950" y="3290650"/>
            <a:ext cx="4773300" cy="6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An </a:t>
            </a:r>
            <a:r>
              <a:rPr b="1"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orbit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is the path one object takes around another object.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264" name="Google Shape;2264;p190"/>
          <p:cNvPicPr preferRelativeResize="0"/>
          <p:nvPr/>
        </p:nvPicPr>
        <p:blipFill rotWithShape="1">
          <a:blip r:embed="rId3">
            <a:alphaModFix/>
          </a:blip>
          <a:srcRect b="25205" l="60097" r="0" t="0"/>
          <a:stretch/>
        </p:blipFill>
        <p:spPr>
          <a:xfrm>
            <a:off x="5386850" y="3059225"/>
            <a:ext cx="1681325" cy="92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8" name="Shape 2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9" name="Google Shape;2269;p191"/>
          <p:cNvSpPr txBox="1"/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270" name="Google Shape;2270;p191"/>
          <p:cNvSpPr txBox="1"/>
          <p:nvPr>
            <p:ph idx="2" type="title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271" name="Google Shape;2271;p191"/>
          <p:cNvSpPr txBox="1"/>
          <p:nvPr>
            <p:ph idx="3" type="title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Gravity in our solar system</a:t>
            </a:r>
            <a:endParaRPr/>
          </a:p>
        </p:txBody>
      </p:sp>
      <p:sp>
        <p:nvSpPr>
          <p:cNvPr id="2272" name="Google Shape;2272;p191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</a:t>
            </a:r>
            <a:endParaRPr/>
          </a:p>
        </p:txBody>
      </p:sp>
      <p:pic>
        <p:nvPicPr>
          <p:cNvPr id="2273" name="Google Shape;2273;p1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621" y="1748896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7" name="Shape 2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8" name="Google Shape;2278;p19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279" name="Google Shape;2279;p192"/>
          <p:cNvSpPr txBox="1"/>
          <p:nvPr>
            <p:ph idx="1" type="body"/>
          </p:nvPr>
        </p:nvSpPr>
        <p:spPr>
          <a:xfrm>
            <a:off x="348225" y="837975"/>
            <a:ext cx="7110900" cy="6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/>
              <a:t>Gravit</a:t>
            </a:r>
            <a:r>
              <a:rPr b="1" lang="en-GB" sz="2000"/>
              <a:t>ational forces</a:t>
            </a:r>
            <a:r>
              <a:rPr lang="en-GB" sz="2000"/>
              <a:t> pull objects towards </a:t>
            </a:r>
            <a:r>
              <a:rPr lang="en-GB" sz="2000"/>
              <a:t>large objects like planets, moons and stars.</a:t>
            </a:r>
            <a:endParaRPr b="1" sz="2000"/>
          </a:p>
        </p:txBody>
      </p:sp>
      <p:pic>
        <p:nvPicPr>
          <p:cNvPr id="2280" name="Google Shape;2280;p1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559982">
            <a:off x="1932368" y="2072461"/>
            <a:ext cx="391568" cy="6596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81" name="Google Shape;2281;p192"/>
          <p:cNvCxnSpPr/>
          <p:nvPr/>
        </p:nvCxnSpPr>
        <p:spPr>
          <a:xfrm flipH="1">
            <a:off x="1807575" y="2522764"/>
            <a:ext cx="260700" cy="4194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triangle"/>
          </a:ln>
        </p:spPr>
      </p:cxnSp>
      <p:grpSp>
        <p:nvGrpSpPr>
          <p:cNvPr id="2282" name="Google Shape;2282;p192"/>
          <p:cNvGrpSpPr/>
          <p:nvPr/>
        </p:nvGrpSpPr>
        <p:grpSpPr>
          <a:xfrm>
            <a:off x="2035625" y="1647975"/>
            <a:ext cx="4974900" cy="1200600"/>
            <a:chOff x="2035625" y="1647975"/>
            <a:chExt cx="4974900" cy="1200600"/>
          </a:xfrm>
        </p:grpSpPr>
        <p:sp>
          <p:nvSpPr>
            <p:cNvPr id="2283" name="Google Shape;2283;p192"/>
            <p:cNvSpPr txBox="1"/>
            <p:nvPr/>
          </p:nvSpPr>
          <p:spPr>
            <a:xfrm>
              <a:off x="4153025" y="1647975"/>
              <a:ext cx="2857500" cy="1200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latin typeface="Lexend"/>
                  <a:ea typeface="Lexend"/>
                  <a:cs typeface="Lexend"/>
                  <a:sym typeface="Lexend"/>
                </a:rPr>
                <a:t>the gravitational force of Earth on the parachutist </a:t>
              </a:r>
              <a:endParaRPr sz="2000" u="sng"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284" name="Google Shape;2284;p192"/>
            <p:cNvCxnSpPr>
              <a:endCxn id="2283" idx="1"/>
            </p:cNvCxnSpPr>
            <p:nvPr/>
          </p:nvCxnSpPr>
          <p:spPr>
            <a:xfrm flipH="1" rot="10800000">
              <a:off x="2035625" y="2248275"/>
              <a:ext cx="2117400" cy="512700"/>
            </a:xfrm>
            <a:prstGeom prst="straightConnector1">
              <a:avLst/>
            </a:prstGeom>
            <a:noFill/>
            <a:ln cap="flat" cmpd="sng" w="3810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2285" name="Google Shape;2285;p192"/>
          <p:cNvPicPr preferRelativeResize="0"/>
          <p:nvPr/>
        </p:nvPicPr>
        <p:blipFill rotWithShape="1">
          <a:blip r:embed="rId4">
            <a:alphaModFix/>
          </a:blip>
          <a:srcRect b="40673" l="40109" r="0" t="0"/>
          <a:stretch/>
        </p:blipFill>
        <p:spPr>
          <a:xfrm>
            <a:off x="489600" y="2942174"/>
            <a:ext cx="1719101" cy="16011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86" name="Google Shape;2286;p192"/>
          <p:cNvGrpSpPr/>
          <p:nvPr/>
        </p:nvGrpSpPr>
        <p:grpSpPr>
          <a:xfrm>
            <a:off x="7773475" y="1517827"/>
            <a:ext cx="641150" cy="1595348"/>
            <a:chOff x="7773475" y="1517827"/>
            <a:chExt cx="641150" cy="1595348"/>
          </a:xfrm>
        </p:grpSpPr>
        <p:pic>
          <p:nvPicPr>
            <p:cNvPr id="2287" name="Google Shape;2287;p19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73475" y="1517827"/>
              <a:ext cx="641150" cy="1080197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288" name="Google Shape;2288;p192"/>
            <p:cNvCxnSpPr/>
            <p:nvPr/>
          </p:nvCxnSpPr>
          <p:spPr>
            <a:xfrm>
              <a:off x="8094038" y="2309475"/>
              <a:ext cx="0" cy="803700"/>
            </a:xfrm>
            <a:prstGeom prst="straightConnector1">
              <a:avLst/>
            </a:prstGeom>
            <a:noFill/>
            <a:ln cap="flat" cmpd="sng" w="3810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cxnSp>
        <p:nvCxnSpPr>
          <p:cNvPr id="2289" name="Google Shape;2289;p192"/>
          <p:cNvCxnSpPr/>
          <p:nvPr/>
        </p:nvCxnSpPr>
        <p:spPr>
          <a:xfrm rot="10800000">
            <a:off x="6845825" y="2420775"/>
            <a:ext cx="1158000" cy="3984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90" name="Google Shape;2290;p192"/>
          <p:cNvSpPr txBox="1"/>
          <p:nvPr/>
        </p:nvSpPr>
        <p:spPr>
          <a:xfrm>
            <a:off x="3163200" y="3282125"/>
            <a:ext cx="55272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Gravitational forces can also be called weight forces</a:t>
            </a: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, or just ‘</a:t>
            </a: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weight</a:t>
            </a: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’.</a:t>
            </a:r>
            <a:endParaRPr sz="20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91" name="Google Shape;2291;p192"/>
          <p:cNvSpPr txBox="1"/>
          <p:nvPr/>
        </p:nvSpPr>
        <p:spPr>
          <a:xfrm>
            <a:off x="3163200" y="3976650"/>
            <a:ext cx="50460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Lexend"/>
                <a:ea typeface="Lexend"/>
                <a:cs typeface="Lexend"/>
                <a:sym typeface="Lexend"/>
              </a:rPr>
              <a:t>Gravitational forces should never be labelled just as ‘gravity’.</a:t>
            </a:r>
            <a:endParaRPr sz="20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5" name="Shape 2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6" name="Google Shape;2296;p19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297" name="Google Shape;2297;p193"/>
          <p:cNvSpPr txBox="1"/>
          <p:nvPr>
            <p:ph idx="1" type="body"/>
          </p:nvPr>
        </p:nvSpPr>
        <p:spPr>
          <a:xfrm>
            <a:off x="348225" y="837975"/>
            <a:ext cx="7110900" cy="6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/>
              <a:t>Gravit</a:t>
            </a:r>
            <a:r>
              <a:rPr b="1" lang="en-GB" sz="2000"/>
              <a:t>ational forces</a:t>
            </a:r>
            <a:r>
              <a:rPr lang="en-GB" sz="2000"/>
              <a:t> </a:t>
            </a:r>
            <a:r>
              <a:rPr lang="en-GB" sz="2000"/>
              <a:t>are </a:t>
            </a:r>
            <a:r>
              <a:rPr lang="en-GB" sz="2000"/>
              <a:t>non-contact </a:t>
            </a:r>
            <a:r>
              <a:rPr lang="en-GB" sz="2000"/>
              <a:t>forces because the objects do not have to be touching for the force to act.</a:t>
            </a:r>
            <a:endParaRPr b="1" sz="2000"/>
          </a:p>
        </p:txBody>
      </p:sp>
      <p:pic>
        <p:nvPicPr>
          <p:cNvPr id="2298" name="Google Shape;2298;p1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559982">
            <a:off x="1932368" y="2072461"/>
            <a:ext cx="391568" cy="6596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99" name="Google Shape;2299;p193"/>
          <p:cNvCxnSpPr/>
          <p:nvPr/>
        </p:nvCxnSpPr>
        <p:spPr>
          <a:xfrm flipH="1">
            <a:off x="1807575" y="2522764"/>
            <a:ext cx="260700" cy="4194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2300" name="Google Shape;2300;p193"/>
          <p:cNvPicPr preferRelativeResize="0"/>
          <p:nvPr/>
        </p:nvPicPr>
        <p:blipFill rotWithShape="1">
          <a:blip r:embed="rId4">
            <a:alphaModFix/>
          </a:blip>
          <a:srcRect b="40673" l="40109" r="0" t="0"/>
          <a:stretch/>
        </p:blipFill>
        <p:spPr>
          <a:xfrm>
            <a:off x="489600" y="2942174"/>
            <a:ext cx="1719101" cy="16011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01" name="Google Shape;2301;p193"/>
          <p:cNvGrpSpPr/>
          <p:nvPr/>
        </p:nvGrpSpPr>
        <p:grpSpPr>
          <a:xfrm>
            <a:off x="3683325" y="2520825"/>
            <a:ext cx="5046000" cy="1246650"/>
            <a:chOff x="3683325" y="2063625"/>
            <a:chExt cx="5046000" cy="1246650"/>
          </a:xfrm>
        </p:grpSpPr>
        <p:sp>
          <p:nvSpPr>
            <p:cNvPr id="2302" name="Google Shape;2302;p193"/>
            <p:cNvSpPr txBox="1"/>
            <p:nvPr/>
          </p:nvSpPr>
          <p:spPr>
            <a:xfrm>
              <a:off x="3683325" y="2063625"/>
              <a:ext cx="50460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latin typeface="Lexend"/>
                  <a:ea typeface="Lexend"/>
                  <a:cs typeface="Lexend"/>
                  <a:sym typeface="Lexend"/>
                </a:rPr>
                <a:t>Magnetic forces are also non-contact forces. </a:t>
              </a:r>
              <a:endParaRPr sz="2000">
                <a:latin typeface="Lexend"/>
                <a:ea typeface="Lexend"/>
                <a:cs typeface="Lexend"/>
                <a:sym typeface="Lexend"/>
              </a:endParaRPr>
            </a:p>
          </p:txBody>
        </p:sp>
        <p:grpSp>
          <p:nvGrpSpPr>
            <p:cNvPr id="2303" name="Google Shape;2303;p193"/>
            <p:cNvGrpSpPr/>
            <p:nvPr/>
          </p:nvGrpSpPr>
          <p:grpSpPr>
            <a:xfrm>
              <a:off x="4319988" y="2899275"/>
              <a:ext cx="1190400" cy="411000"/>
              <a:chOff x="3420600" y="3948550"/>
              <a:chExt cx="1190400" cy="411000"/>
            </a:xfrm>
          </p:grpSpPr>
          <p:sp>
            <p:nvSpPr>
              <p:cNvPr id="2304" name="Google Shape;2304;p193"/>
              <p:cNvSpPr/>
              <p:nvPr/>
            </p:nvSpPr>
            <p:spPr>
              <a:xfrm>
                <a:off x="3420600" y="3948550"/>
                <a:ext cx="595200" cy="411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N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305" name="Google Shape;2305;p193"/>
              <p:cNvSpPr/>
              <p:nvPr/>
            </p:nvSpPr>
            <p:spPr>
              <a:xfrm>
                <a:off x="4015800" y="3948550"/>
                <a:ext cx="595200" cy="411000"/>
              </a:xfrm>
              <a:prstGeom prst="rect">
                <a:avLst/>
              </a:prstGeom>
              <a:solidFill>
                <a:srgbClr val="374CF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S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306" name="Google Shape;2306;p193"/>
            <p:cNvGrpSpPr/>
            <p:nvPr/>
          </p:nvGrpSpPr>
          <p:grpSpPr>
            <a:xfrm>
              <a:off x="6940638" y="2899275"/>
              <a:ext cx="1190400" cy="411000"/>
              <a:chOff x="3420600" y="3948550"/>
              <a:chExt cx="1190400" cy="411000"/>
            </a:xfrm>
          </p:grpSpPr>
          <p:sp>
            <p:nvSpPr>
              <p:cNvPr id="2307" name="Google Shape;2307;p193"/>
              <p:cNvSpPr/>
              <p:nvPr/>
            </p:nvSpPr>
            <p:spPr>
              <a:xfrm>
                <a:off x="3420600" y="3948550"/>
                <a:ext cx="595200" cy="411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N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308" name="Google Shape;2308;p193"/>
              <p:cNvSpPr/>
              <p:nvPr/>
            </p:nvSpPr>
            <p:spPr>
              <a:xfrm>
                <a:off x="4015800" y="3948550"/>
                <a:ext cx="595200" cy="411000"/>
              </a:xfrm>
              <a:prstGeom prst="rect">
                <a:avLst/>
              </a:prstGeom>
              <a:solidFill>
                <a:srgbClr val="374CF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S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cxnSp>
          <p:nvCxnSpPr>
            <p:cNvPr id="2309" name="Google Shape;2309;p193"/>
            <p:cNvCxnSpPr/>
            <p:nvPr/>
          </p:nvCxnSpPr>
          <p:spPr>
            <a:xfrm>
              <a:off x="5510400" y="3104775"/>
              <a:ext cx="403800" cy="0"/>
            </a:xfrm>
            <a:prstGeom prst="straightConnector1">
              <a:avLst/>
            </a:prstGeom>
            <a:noFill/>
            <a:ln cap="flat" cmpd="sng" w="3810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10" name="Google Shape;2310;p193"/>
            <p:cNvCxnSpPr/>
            <p:nvPr/>
          </p:nvCxnSpPr>
          <p:spPr>
            <a:xfrm rot="10800000">
              <a:off x="6533065" y="3104775"/>
              <a:ext cx="403800" cy="0"/>
            </a:xfrm>
            <a:prstGeom prst="straightConnector1">
              <a:avLst/>
            </a:prstGeom>
            <a:noFill/>
            <a:ln cap="flat" cmpd="sng" w="3810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4" name="Shape 2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5" name="Google Shape;2315;p19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grpSp>
        <p:nvGrpSpPr>
          <p:cNvPr id="2316" name="Google Shape;2316;p194"/>
          <p:cNvGrpSpPr/>
          <p:nvPr/>
        </p:nvGrpSpPr>
        <p:grpSpPr>
          <a:xfrm>
            <a:off x="489600" y="2020023"/>
            <a:ext cx="7037650" cy="2523252"/>
            <a:chOff x="489600" y="2020023"/>
            <a:chExt cx="7037650" cy="2523252"/>
          </a:xfrm>
        </p:grpSpPr>
        <p:sp>
          <p:nvSpPr>
            <p:cNvPr id="2317" name="Google Shape;2317;p194"/>
            <p:cNvSpPr txBox="1"/>
            <p:nvPr/>
          </p:nvSpPr>
          <p:spPr>
            <a:xfrm>
              <a:off x="2481250" y="2737275"/>
              <a:ext cx="5046000" cy="1108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000">
                  <a:latin typeface="Lexend"/>
                  <a:ea typeface="Lexend"/>
                  <a:cs typeface="Lexend"/>
                  <a:sym typeface="Lexend"/>
                </a:rPr>
                <a:t>Gravitational forces</a:t>
              </a:r>
              <a:r>
                <a:rPr lang="en-GB" sz="2000">
                  <a:latin typeface="Lexend"/>
                  <a:ea typeface="Lexend"/>
                  <a:cs typeface="Lexend"/>
                  <a:sym typeface="Lexend"/>
                </a:rPr>
                <a:t> only ever cause </a:t>
              </a:r>
              <a:r>
                <a:rPr b="1" lang="en-GB" sz="2000">
                  <a:latin typeface="Lexend"/>
                  <a:ea typeface="Lexend"/>
                  <a:cs typeface="Lexend"/>
                  <a:sym typeface="Lexend"/>
                </a:rPr>
                <a:t>attraction, </a:t>
              </a:r>
              <a:r>
                <a:rPr lang="en-GB" sz="2000">
                  <a:latin typeface="Lexend"/>
                  <a:ea typeface="Lexend"/>
                  <a:cs typeface="Lexend"/>
                  <a:sym typeface="Lexend"/>
                </a:rPr>
                <a:t>towards the centre of the nearest planet, moon or star.</a:t>
              </a:r>
              <a:endParaRPr sz="2000"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318" name="Google Shape;2318;p19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1559982">
              <a:off x="1932368" y="2072461"/>
              <a:ext cx="391568" cy="659698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319" name="Google Shape;2319;p194"/>
            <p:cNvCxnSpPr/>
            <p:nvPr/>
          </p:nvCxnSpPr>
          <p:spPr>
            <a:xfrm flipH="1">
              <a:off x="1807575" y="2522764"/>
              <a:ext cx="260700" cy="419400"/>
            </a:xfrm>
            <a:prstGeom prst="straightConnector1">
              <a:avLst/>
            </a:prstGeom>
            <a:noFill/>
            <a:ln cap="flat" cmpd="sng" w="3810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pic>
          <p:nvPicPr>
            <p:cNvPr id="2320" name="Google Shape;2320;p194"/>
            <p:cNvPicPr preferRelativeResize="0"/>
            <p:nvPr/>
          </p:nvPicPr>
          <p:blipFill rotWithShape="1">
            <a:blip r:embed="rId4">
              <a:alphaModFix/>
            </a:blip>
            <a:srcRect b="40673" l="40109" r="0" t="0"/>
            <a:stretch/>
          </p:blipFill>
          <p:spPr>
            <a:xfrm>
              <a:off x="489600" y="2942174"/>
              <a:ext cx="1719101" cy="160110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321" name="Google Shape;2321;p194"/>
          <p:cNvGrpSpPr/>
          <p:nvPr/>
        </p:nvGrpSpPr>
        <p:grpSpPr>
          <a:xfrm>
            <a:off x="324000" y="978063"/>
            <a:ext cx="8054888" cy="800400"/>
            <a:chOff x="364200" y="810000"/>
            <a:chExt cx="8054888" cy="800400"/>
          </a:xfrm>
        </p:grpSpPr>
        <p:sp>
          <p:nvSpPr>
            <p:cNvPr id="2322" name="Google Shape;2322;p194"/>
            <p:cNvSpPr txBox="1"/>
            <p:nvPr/>
          </p:nvSpPr>
          <p:spPr>
            <a:xfrm>
              <a:off x="364200" y="810000"/>
              <a:ext cx="37359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latin typeface="Lexend"/>
                  <a:ea typeface="Lexend"/>
                  <a:cs typeface="Lexend"/>
                  <a:sym typeface="Lexend"/>
                </a:rPr>
                <a:t>Magnetic forces can cause magnets to attract or repel.</a:t>
              </a:r>
              <a:endParaRPr sz="2000">
                <a:latin typeface="Lexend"/>
                <a:ea typeface="Lexend"/>
                <a:cs typeface="Lexend"/>
                <a:sym typeface="Lexend"/>
              </a:endParaRPr>
            </a:p>
          </p:txBody>
        </p:sp>
        <p:grpSp>
          <p:nvGrpSpPr>
            <p:cNvPr id="2323" name="Google Shape;2323;p194"/>
            <p:cNvGrpSpPr/>
            <p:nvPr/>
          </p:nvGrpSpPr>
          <p:grpSpPr>
            <a:xfrm>
              <a:off x="4608038" y="875975"/>
              <a:ext cx="1190400" cy="411000"/>
              <a:chOff x="3420600" y="3948550"/>
              <a:chExt cx="1190400" cy="411000"/>
            </a:xfrm>
          </p:grpSpPr>
          <p:sp>
            <p:nvSpPr>
              <p:cNvPr id="2324" name="Google Shape;2324;p194"/>
              <p:cNvSpPr/>
              <p:nvPr/>
            </p:nvSpPr>
            <p:spPr>
              <a:xfrm>
                <a:off x="3420600" y="3948550"/>
                <a:ext cx="595200" cy="411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N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325" name="Google Shape;2325;p194"/>
              <p:cNvSpPr/>
              <p:nvPr/>
            </p:nvSpPr>
            <p:spPr>
              <a:xfrm>
                <a:off x="4015800" y="3948550"/>
                <a:ext cx="595200" cy="411000"/>
              </a:xfrm>
              <a:prstGeom prst="rect">
                <a:avLst/>
              </a:prstGeom>
              <a:solidFill>
                <a:srgbClr val="374CF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S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326" name="Google Shape;2326;p194"/>
            <p:cNvGrpSpPr/>
            <p:nvPr/>
          </p:nvGrpSpPr>
          <p:grpSpPr>
            <a:xfrm>
              <a:off x="7228688" y="875975"/>
              <a:ext cx="1190400" cy="411000"/>
              <a:chOff x="3420600" y="3948550"/>
              <a:chExt cx="1190400" cy="411000"/>
            </a:xfrm>
          </p:grpSpPr>
          <p:sp>
            <p:nvSpPr>
              <p:cNvPr id="2327" name="Google Shape;2327;p194"/>
              <p:cNvSpPr/>
              <p:nvPr/>
            </p:nvSpPr>
            <p:spPr>
              <a:xfrm>
                <a:off x="3420600" y="3948550"/>
                <a:ext cx="595200" cy="411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N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328" name="Google Shape;2328;p194"/>
              <p:cNvSpPr/>
              <p:nvPr/>
            </p:nvSpPr>
            <p:spPr>
              <a:xfrm>
                <a:off x="4015800" y="3948550"/>
                <a:ext cx="595200" cy="411000"/>
              </a:xfrm>
              <a:prstGeom prst="rect">
                <a:avLst/>
              </a:prstGeom>
              <a:solidFill>
                <a:srgbClr val="374CF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S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cxnSp>
          <p:nvCxnSpPr>
            <p:cNvPr id="2329" name="Google Shape;2329;p194"/>
            <p:cNvCxnSpPr/>
            <p:nvPr/>
          </p:nvCxnSpPr>
          <p:spPr>
            <a:xfrm>
              <a:off x="5798450" y="1081475"/>
              <a:ext cx="403800" cy="0"/>
            </a:xfrm>
            <a:prstGeom prst="straightConnector1">
              <a:avLst/>
            </a:prstGeom>
            <a:noFill/>
            <a:ln cap="flat" cmpd="sng" w="3810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30" name="Google Shape;2330;p194"/>
            <p:cNvCxnSpPr/>
            <p:nvPr/>
          </p:nvCxnSpPr>
          <p:spPr>
            <a:xfrm rot="10800000">
              <a:off x="6821115" y="1081475"/>
              <a:ext cx="403800" cy="0"/>
            </a:xfrm>
            <a:prstGeom prst="straightConnector1">
              <a:avLst/>
            </a:prstGeom>
            <a:noFill/>
            <a:ln cap="flat" cmpd="sng" w="3810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grpSp>
        <p:nvGrpSpPr>
          <p:cNvPr id="2331" name="Google Shape;2331;p194"/>
          <p:cNvGrpSpPr/>
          <p:nvPr/>
        </p:nvGrpSpPr>
        <p:grpSpPr>
          <a:xfrm>
            <a:off x="4319988" y="1655478"/>
            <a:ext cx="4461600" cy="605897"/>
            <a:chOff x="4302338" y="1510303"/>
            <a:chExt cx="4461600" cy="605897"/>
          </a:xfrm>
        </p:grpSpPr>
        <p:grpSp>
          <p:nvGrpSpPr>
            <p:cNvPr id="2332" name="Google Shape;2332;p194"/>
            <p:cNvGrpSpPr/>
            <p:nvPr/>
          </p:nvGrpSpPr>
          <p:grpSpPr>
            <a:xfrm>
              <a:off x="4876788" y="1705200"/>
              <a:ext cx="1190400" cy="411000"/>
              <a:chOff x="3420600" y="3948550"/>
              <a:chExt cx="1190400" cy="411000"/>
            </a:xfrm>
          </p:grpSpPr>
          <p:sp>
            <p:nvSpPr>
              <p:cNvPr id="2333" name="Google Shape;2333;p194"/>
              <p:cNvSpPr/>
              <p:nvPr/>
            </p:nvSpPr>
            <p:spPr>
              <a:xfrm>
                <a:off x="3420600" y="3948550"/>
                <a:ext cx="595200" cy="411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N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334" name="Google Shape;2334;p194"/>
              <p:cNvSpPr/>
              <p:nvPr/>
            </p:nvSpPr>
            <p:spPr>
              <a:xfrm>
                <a:off x="4015800" y="3948550"/>
                <a:ext cx="595200" cy="411000"/>
              </a:xfrm>
              <a:prstGeom prst="rect">
                <a:avLst/>
              </a:prstGeom>
              <a:solidFill>
                <a:srgbClr val="374CF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335" name="Google Shape;2335;p194"/>
            <p:cNvGrpSpPr/>
            <p:nvPr/>
          </p:nvGrpSpPr>
          <p:grpSpPr>
            <a:xfrm>
              <a:off x="6964038" y="1705200"/>
              <a:ext cx="1190400" cy="411000"/>
              <a:chOff x="3420600" y="3948550"/>
              <a:chExt cx="1190400" cy="411000"/>
            </a:xfrm>
          </p:grpSpPr>
          <p:sp>
            <p:nvSpPr>
              <p:cNvPr id="2336" name="Google Shape;2336;p194"/>
              <p:cNvSpPr/>
              <p:nvPr/>
            </p:nvSpPr>
            <p:spPr>
              <a:xfrm>
                <a:off x="3420600" y="3948550"/>
                <a:ext cx="595200" cy="411000"/>
              </a:xfrm>
              <a:prstGeom prst="rect">
                <a:avLst/>
              </a:prstGeom>
              <a:solidFill>
                <a:srgbClr val="374CF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337" name="Google Shape;2337;p194"/>
              <p:cNvSpPr/>
              <p:nvPr/>
            </p:nvSpPr>
            <p:spPr>
              <a:xfrm>
                <a:off x="4015800" y="3948550"/>
                <a:ext cx="595200" cy="4110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N</a:t>
                </a:r>
                <a:endParaRPr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cxnSp>
          <p:nvCxnSpPr>
            <p:cNvPr id="2338" name="Google Shape;2338;p194"/>
            <p:cNvCxnSpPr/>
            <p:nvPr/>
          </p:nvCxnSpPr>
          <p:spPr>
            <a:xfrm rot="10800000">
              <a:off x="5600088" y="1910700"/>
              <a:ext cx="467100" cy="0"/>
            </a:xfrm>
            <a:prstGeom prst="straightConnector1">
              <a:avLst/>
            </a:prstGeom>
            <a:noFill/>
            <a:ln cap="flat" cmpd="sng" w="38100">
              <a:solidFill>
                <a:srgbClr val="FF00FF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39" name="Google Shape;2339;p194"/>
            <p:cNvCxnSpPr/>
            <p:nvPr/>
          </p:nvCxnSpPr>
          <p:spPr>
            <a:xfrm>
              <a:off x="6962291" y="1910700"/>
              <a:ext cx="467100" cy="0"/>
            </a:xfrm>
            <a:prstGeom prst="straightConnector1">
              <a:avLst/>
            </a:prstGeom>
            <a:noFill/>
            <a:ln cap="flat" cmpd="sng" w="38100">
              <a:solidFill>
                <a:srgbClr val="FF00FF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40" name="Google Shape;2340;p194"/>
            <p:cNvCxnSpPr/>
            <p:nvPr/>
          </p:nvCxnSpPr>
          <p:spPr>
            <a:xfrm>
              <a:off x="4302338" y="1510303"/>
              <a:ext cx="4461600" cy="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4" name="Shape 2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" name="Google Shape;2345;p19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Gravitational attraction</a:t>
            </a:r>
            <a:endParaRPr/>
          </a:p>
        </p:txBody>
      </p:sp>
      <p:pic>
        <p:nvPicPr>
          <p:cNvPr id="2346" name="Google Shape;2346;p1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225" y="1820813"/>
            <a:ext cx="2287099" cy="2838376"/>
          </a:xfrm>
          <a:prstGeom prst="rect">
            <a:avLst/>
          </a:prstGeom>
          <a:noFill/>
          <a:ln>
            <a:noFill/>
          </a:ln>
        </p:spPr>
      </p:pic>
      <p:sp>
        <p:nvSpPr>
          <p:cNvPr id="2347" name="Google Shape;2347;p195"/>
          <p:cNvSpPr txBox="1"/>
          <p:nvPr>
            <p:ph idx="1" type="body"/>
          </p:nvPr>
        </p:nvSpPr>
        <p:spPr>
          <a:xfrm>
            <a:off x="324000" y="759300"/>
            <a:ext cx="7312800" cy="9651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900"/>
              <a:t>The picture shows an apple falling from a tree. </a:t>
            </a:r>
            <a:br>
              <a:rPr lang="en-GB" sz="1900"/>
            </a:br>
            <a:r>
              <a:rPr lang="en-GB" sz="1900"/>
              <a:t>At which point(s) is a gravitational force acting on the apple?</a:t>
            </a:r>
            <a:br>
              <a:rPr lang="en-GB" sz="1900"/>
            </a:br>
            <a:r>
              <a:rPr lang="en-GB" sz="1900"/>
              <a:t>Choose as many as you think.</a:t>
            </a:r>
            <a:endParaRPr sz="1900"/>
          </a:p>
        </p:txBody>
      </p:sp>
      <p:grpSp>
        <p:nvGrpSpPr>
          <p:cNvPr id="2348" name="Google Shape;2348;p195"/>
          <p:cNvGrpSpPr/>
          <p:nvPr/>
        </p:nvGrpSpPr>
        <p:grpSpPr>
          <a:xfrm>
            <a:off x="3828316" y="1931400"/>
            <a:ext cx="457200" cy="457200"/>
            <a:chOff x="1020916" y="1442088"/>
            <a:chExt cx="457200" cy="457200"/>
          </a:xfrm>
        </p:grpSpPr>
        <p:pic>
          <p:nvPicPr>
            <p:cNvPr id="2349" name="Google Shape;2349;p1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50" name="Google Shape;2350;p1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351" name="Google Shape;2351;p195"/>
          <p:cNvGrpSpPr/>
          <p:nvPr/>
        </p:nvGrpSpPr>
        <p:grpSpPr>
          <a:xfrm>
            <a:off x="3828316" y="2967900"/>
            <a:ext cx="457200" cy="457200"/>
            <a:chOff x="1020916" y="1442088"/>
            <a:chExt cx="457200" cy="457200"/>
          </a:xfrm>
        </p:grpSpPr>
        <p:pic>
          <p:nvPicPr>
            <p:cNvPr id="2352" name="Google Shape;2352;p1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53" name="Google Shape;2353;p1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354" name="Google Shape;2354;p195"/>
          <p:cNvGrpSpPr/>
          <p:nvPr/>
        </p:nvGrpSpPr>
        <p:grpSpPr>
          <a:xfrm>
            <a:off x="3828316" y="4004400"/>
            <a:ext cx="457200" cy="457200"/>
            <a:chOff x="1020916" y="1442088"/>
            <a:chExt cx="457200" cy="457200"/>
          </a:xfrm>
        </p:grpSpPr>
        <p:pic>
          <p:nvPicPr>
            <p:cNvPr id="2355" name="Google Shape;2355;p1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56" name="Google Shape;2356;p1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cxnSp>
        <p:nvCxnSpPr>
          <p:cNvPr id="2357" name="Google Shape;2357;p195"/>
          <p:cNvCxnSpPr/>
          <p:nvPr/>
        </p:nvCxnSpPr>
        <p:spPr>
          <a:xfrm flipH="1" rot="10800000">
            <a:off x="2310525" y="2255300"/>
            <a:ext cx="1428000" cy="1140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58" name="Google Shape;2358;p195"/>
          <p:cNvCxnSpPr/>
          <p:nvPr/>
        </p:nvCxnSpPr>
        <p:spPr>
          <a:xfrm flipH="1" rot="10800000">
            <a:off x="2310525" y="3180925"/>
            <a:ext cx="1403400" cy="7161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59" name="Google Shape;2359;p195"/>
          <p:cNvCxnSpPr/>
          <p:nvPr/>
        </p:nvCxnSpPr>
        <p:spPr>
          <a:xfrm flipH="1" rot="10800000">
            <a:off x="2307375" y="4241100"/>
            <a:ext cx="1419000" cy="789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360" name="Google Shape;2360;p195"/>
          <p:cNvSpPr txBox="1"/>
          <p:nvPr>
            <p:ph idx="1" type="body"/>
          </p:nvPr>
        </p:nvSpPr>
        <p:spPr>
          <a:xfrm>
            <a:off x="4369744" y="1982701"/>
            <a:ext cx="4277100" cy="2925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900"/>
              <a:t>When the apple is still on the tree.</a:t>
            </a:r>
            <a:endParaRPr sz="1900"/>
          </a:p>
        </p:txBody>
      </p:sp>
      <p:sp>
        <p:nvSpPr>
          <p:cNvPr id="2361" name="Google Shape;2361;p195"/>
          <p:cNvSpPr txBox="1"/>
          <p:nvPr>
            <p:ph idx="1" type="body"/>
          </p:nvPr>
        </p:nvSpPr>
        <p:spPr>
          <a:xfrm>
            <a:off x="4375319" y="3028201"/>
            <a:ext cx="4277100" cy="2925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900"/>
              <a:t>W</a:t>
            </a:r>
            <a:r>
              <a:rPr lang="en-GB" sz="1900"/>
              <a:t>hen the apple is falling.</a:t>
            </a:r>
            <a:endParaRPr sz="1900"/>
          </a:p>
        </p:txBody>
      </p:sp>
      <p:sp>
        <p:nvSpPr>
          <p:cNvPr id="2362" name="Google Shape;2362;p195"/>
          <p:cNvSpPr txBox="1"/>
          <p:nvPr>
            <p:ph idx="1" type="body"/>
          </p:nvPr>
        </p:nvSpPr>
        <p:spPr>
          <a:xfrm>
            <a:off x="4387469" y="4038626"/>
            <a:ext cx="4277100" cy="2925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900"/>
              <a:t>W</a:t>
            </a:r>
            <a:r>
              <a:rPr lang="en-GB" sz="1900"/>
              <a:t>hen the apple is on the ground.</a:t>
            </a:r>
            <a:endParaRPr sz="1900"/>
          </a:p>
        </p:txBody>
      </p:sp>
      <p:pic>
        <p:nvPicPr>
          <p:cNvPr id="2363" name="Google Shape;2363;p1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68583" y="1935275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4" name="Google Shape;2364;p1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6808" y="2900563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5" name="Google Shape;2365;p1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424008" y="3897013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9" name="Shape 2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0" name="Google Shape;2370;p196"/>
          <p:cNvSpPr txBox="1"/>
          <p:nvPr>
            <p:ph idx="1" type="body"/>
          </p:nvPr>
        </p:nvSpPr>
        <p:spPr>
          <a:xfrm>
            <a:off x="324000" y="835500"/>
            <a:ext cx="7135200" cy="661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Earth’s gravity causes the </a:t>
            </a:r>
            <a:r>
              <a:rPr b="1" lang="en-GB" sz="2000"/>
              <a:t>attraction</a:t>
            </a:r>
            <a:r>
              <a:rPr lang="en-GB" sz="2000"/>
              <a:t> that pulls things towards Earth.</a:t>
            </a:r>
            <a:endParaRPr sz="2000"/>
          </a:p>
        </p:txBody>
      </p:sp>
      <p:sp>
        <p:nvSpPr>
          <p:cNvPr id="2371" name="Google Shape;2371;p19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372" name="Google Shape;2372;p196"/>
          <p:cNvSpPr txBox="1"/>
          <p:nvPr>
            <p:ph idx="1" type="body"/>
          </p:nvPr>
        </p:nvSpPr>
        <p:spPr>
          <a:xfrm>
            <a:off x="5414300" y="2995125"/>
            <a:ext cx="2915700" cy="1015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A </a:t>
            </a:r>
            <a:r>
              <a:rPr b="1" lang="en-GB" sz="2000"/>
              <a:t>g</a:t>
            </a:r>
            <a:r>
              <a:rPr b="1" lang="en-GB" sz="2000"/>
              <a:t>ravitational force</a:t>
            </a:r>
            <a:r>
              <a:rPr lang="en-GB" sz="2000"/>
              <a:t> acts on any object within Earth’s gravity.</a:t>
            </a:r>
            <a:endParaRPr sz="2000"/>
          </a:p>
        </p:txBody>
      </p:sp>
      <p:grpSp>
        <p:nvGrpSpPr>
          <p:cNvPr id="2373" name="Google Shape;2373;p196"/>
          <p:cNvGrpSpPr/>
          <p:nvPr/>
        </p:nvGrpSpPr>
        <p:grpSpPr>
          <a:xfrm>
            <a:off x="1235038" y="1788989"/>
            <a:ext cx="3127077" cy="2752997"/>
            <a:chOff x="5724475" y="1350900"/>
            <a:chExt cx="2367025" cy="2076950"/>
          </a:xfrm>
        </p:grpSpPr>
        <p:cxnSp>
          <p:nvCxnSpPr>
            <p:cNvPr id="2374" name="Google Shape;2374;p196"/>
            <p:cNvCxnSpPr/>
            <p:nvPr/>
          </p:nvCxnSpPr>
          <p:spPr>
            <a:xfrm>
              <a:off x="6904450" y="1580400"/>
              <a:ext cx="21300" cy="16491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75" name="Google Shape;2375;p196"/>
            <p:cNvCxnSpPr/>
            <p:nvPr/>
          </p:nvCxnSpPr>
          <p:spPr>
            <a:xfrm>
              <a:off x="5724475" y="2376500"/>
              <a:ext cx="2352900" cy="285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76" name="Google Shape;2376;p196"/>
            <p:cNvCxnSpPr/>
            <p:nvPr/>
          </p:nvCxnSpPr>
          <p:spPr>
            <a:xfrm flipH="1" rot="10800000">
              <a:off x="6115425" y="1686950"/>
              <a:ext cx="1570800" cy="14217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77" name="Google Shape;2377;p196"/>
            <p:cNvCxnSpPr/>
            <p:nvPr/>
          </p:nvCxnSpPr>
          <p:spPr>
            <a:xfrm rot="10800000">
              <a:off x="6229075" y="1651550"/>
              <a:ext cx="1400400" cy="15282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pic>
          <p:nvPicPr>
            <p:cNvPr id="2378" name="Google Shape;2378;p19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403349" y="1863299"/>
              <a:ext cx="1055850" cy="10558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379" name="Google Shape;2379;p196"/>
            <p:cNvCxnSpPr/>
            <p:nvPr/>
          </p:nvCxnSpPr>
          <p:spPr>
            <a:xfrm>
              <a:off x="6905259" y="1350900"/>
              <a:ext cx="0" cy="2691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0" name="Google Shape;2380;p196"/>
            <p:cNvCxnSpPr/>
            <p:nvPr/>
          </p:nvCxnSpPr>
          <p:spPr>
            <a:xfrm flipH="1">
              <a:off x="7493275" y="1571300"/>
              <a:ext cx="315900" cy="2877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1" name="Google Shape;2381;p196"/>
            <p:cNvCxnSpPr/>
            <p:nvPr/>
          </p:nvCxnSpPr>
          <p:spPr>
            <a:xfrm rot="10800000">
              <a:off x="7652000" y="2401642"/>
              <a:ext cx="439500" cy="33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2" name="Google Shape;2382;p196"/>
            <p:cNvCxnSpPr/>
            <p:nvPr/>
          </p:nvCxnSpPr>
          <p:spPr>
            <a:xfrm flipH="1" rot="10800000">
              <a:off x="5983177" y="2899477"/>
              <a:ext cx="363000" cy="3315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3" name="Google Shape;2383;p196"/>
            <p:cNvCxnSpPr/>
            <p:nvPr/>
          </p:nvCxnSpPr>
          <p:spPr>
            <a:xfrm rot="10800000">
              <a:off x="6925750" y="3032450"/>
              <a:ext cx="0" cy="3954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4" name="Google Shape;2384;p196"/>
            <p:cNvCxnSpPr/>
            <p:nvPr/>
          </p:nvCxnSpPr>
          <p:spPr>
            <a:xfrm>
              <a:off x="5760025" y="2378875"/>
              <a:ext cx="388200" cy="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5" name="Google Shape;2385;p196"/>
            <p:cNvCxnSpPr/>
            <p:nvPr/>
          </p:nvCxnSpPr>
          <p:spPr>
            <a:xfrm>
              <a:off x="6127916" y="1544858"/>
              <a:ext cx="271800" cy="2913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386" name="Google Shape;2386;p196"/>
            <p:cNvCxnSpPr/>
            <p:nvPr/>
          </p:nvCxnSpPr>
          <p:spPr>
            <a:xfrm rot="10800000">
              <a:off x="7459200" y="2997275"/>
              <a:ext cx="262800" cy="2820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sp>
        <p:nvSpPr>
          <p:cNvPr id="2387" name="Google Shape;2387;p196"/>
          <p:cNvSpPr txBox="1"/>
          <p:nvPr/>
        </p:nvSpPr>
        <p:spPr>
          <a:xfrm>
            <a:off x="324000" y="1665388"/>
            <a:ext cx="1913100" cy="5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0000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Earth’s gravity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388" name="Google Shape;2388;p1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559982">
            <a:off x="3329243" y="1605536"/>
            <a:ext cx="391568" cy="6596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89" name="Google Shape;2389;p196"/>
          <p:cNvCxnSpPr/>
          <p:nvPr/>
        </p:nvCxnSpPr>
        <p:spPr>
          <a:xfrm flipH="1">
            <a:off x="3204450" y="2055839"/>
            <a:ext cx="260700" cy="4194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390" name="Google Shape;2390;p196"/>
          <p:cNvSpPr txBox="1"/>
          <p:nvPr>
            <p:ph idx="1" type="body"/>
          </p:nvPr>
        </p:nvSpPr>
        <p:spPr>
          <a:xfrm>
            <a:off x="5396500" y="1480125"/>
            <a:ext cx="3363900" cy="1015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Earth’s gravity extends far into space but gets weaker with increasing distance.</a:t>
            </a:r>
            <a:endParaRPr sz="2000"/>
          </a:p>
        </p:txBody>
      </p:sp>
      <p:cxnSp>
        <p:nvCxnSpPr>
          <p:cNvPr id="2391" name="Google Shape;2391;p196"/>
          <p:cNvCxnSpPr/>
          <p:nvPr/>
        </p:nvCxnSpPr>
        <p:spPr>
          <a:xfrm>
            <a:off x="3333135" y="2462578"/>
            <a:ext cx="2037900" cy="6690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5" name="Shape 2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" name="Google Shape;2396;p19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397" name="Google Shape;2397;p197"/>
          <p:cNvSpPr txBox="1"/>
          <p:nvPr>
            <p:ph idx="1" type="body"/>
          </p:nvPr>
        </p:nvSpPr>
        <p:spPr>
          <a:xfrm>
            <a:off x="324000" y="830400"/>
            <a:ext cx="7135200" cy="661800"/>
          </a:xfrm>
          <a:prstGeom prst="rect">
            <a:avLst/>
          </a:prstGeom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Earth’s g</a:t>
            </a:r>
            <a:r>
              <a:rPr lang="en-GB" sz="2000"/>
              <a:t>ravity always attracts/pulls objects towards the </a:t>
            </a:r>
            <a:r>
              <a:rPr lang="en-GB" sz="2000"/>
              <a:t>centre</a:t>
            </a:r>
            <a:r>
              <a:rPr lang="en-GB" sz="2000"/>
              <a:t> of Earth.</a:t>
            </a:r>
            <a:endParaRPr sz="2000"/>
          </a:p>
        </p:txBody>
      </p:sp>
      <p:grpSp>
        <p:nvGrpSpPr>
          <p:cNvPr id="2398" name="Google Shape;2398;p197"/>
          <p:cNvGrpSpPr/>
          <p:nvPr/>
        </p:nvGrpSpPr>
        <p:grpSpPr>
          <a:xfrm>
            <a:off x="1235038" y="1788989"/>
            <a:ext cx="3127077" cy="2752997"/>
            <a:chOff x="5724475" y="1350900"/>
            <a:chExt cx="2367025" cy="2076950"/>
          </a:xfrm>
        </p:grpSpPr>
        <p:cxnSp>
          <p:nvCxnSpPr>
            <p:cNvPr id="2399" name="Google Shape;2399;p197"/>
            <p:cNvCxnSpPr/>
            <p:nvPr/>
          </p:nvCxnSpPr>
          <p:spPr>
            <a:xfrm>
              <a:off x="6904450" y="1580400"/>
              <a:ext cx="21300" cy="16491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0" name="Google Shape;2400;p197"/>
            <p:cNvCxnSpPr/>
            <p:nvPr/>
          </p:nvCxnSpPr>
          <p:spPr>
            <a:xfrm>
              <a:off x="5724475" y="2376500"/>
              <a:ext cx="2352900" cy="285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1" name="Google Shape;2401;p197"/>
            <p:cNvCxnSpPr/>
            <p:nvPr/>
          </p:nvCxnSpPr>
          <p:spPr>
            <a:xfrm flipH="1" rot="10800000">
              <a:off x="6115425" y="1686950"/>
              <a:ext cx="1570800" cy="14217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2" name="Google Shape;2402;p197"/>
            <p:cNvCxnSpPr/>
            <p:nvPr/>
          </p:nvCxnSpPr>
          <p:spPr>
            <a:xfrm rot="10800000">
              <a:off x="6229075" y="1651550"/>
              <a:ext cx="1400400" cy="15282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pic>
          <p:nvPicPr>
            <p:cNvPr id="2403" name="Google Shape;2403;p19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403349" y="1863299"/>
              <a:ext cx="1055850" cy="10558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404" name="Google Shape;2404;p197"/>
            <p:cNvCxnSpPr/>
            <p:nvPr/>
          </p:nvCxnSpPr>
          <p:spPr>
            <a:xfrm>
              <a:off x="6905259" y="1350900"/>
              <a:ext cx="0" cy="2691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05" name="Google Shape;2405;p197"/>
            <p:cNvCxnSpPr/>
            <p:nvPr/>
          </p:nvCxnSpPr>
          <p:spPr>
            <a:xfrm flipH="1">
              <a:off x="7493275" y="1571300"/>
              <a:ext cx="315900" cy="2877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06" name="Google Shape;2406;p197"/>
            <p:cNvCxnSpPr/>
            <p:nvPr/>
          </p:nvCxnSpPr>
          <p:spPr>
            <a:xfrm rot="10800000">
              <a:off x="7652000" y="2401642"/>
              <a:ext cx="439500" cy="33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07" name="Google Shape;2407;p197"/>
            <p:cNvCxnSpPr/>
            <p:nvPr/>
          </p:nvCxnSpPr>
          <p:spPr>
            <a:xfrm flipH="1" rot="10800000">
              <a:off x="5983177" y="2899477"/>
              <a:ext cx="363000" cy="3315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08" name="Google Shape;2408;p197"/>
            <p:cNvCxnSpPr/>
            <p:nvPr/>
          </p:nvCxnSpPr>
          <p:spPr>
            <a:xfrm rot="10800000">
              <a:off x="6925750" y="3032450"/>
              <a:ext cx="0" cy="3954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09" name="Google Shape;2409;p197"/>
            <p:cNvCxnSpPr/>
            <p:nvPr/>
          </p:nvCxnSpPr>
          <p:spPr>
            <a:xfrm>
              <a:off x="5760025" y="2378875"/>
              <a:ext cx="388200" cy="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10" name="Google Shape;2410;p197"/>
            <p:cNvCxnSpPr/>
            <p:nvPr/>
          </p:nvCxnSpPr>
          <p:spPr>
            <a:xfrm>
              <a:off x="6127916" y="1544858"/>
              <a:ext cx="271800" cy="2913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411" name="Google Shape;2411;p197"/>
            <p:cNvCxnSpPr/>
            <p:nvPr/>
          </p:nvCxnSpPr>
          <p:spPr>
            <a:xfrm rot="10800000">
              <a:off x="7459200" y="2997275"/>
              <a:ext cx="262800" cy="282000"/>
            </a:xfrm>
            <a:prstGeom prst="straightConnector1">
              <a:avLst/>
            </a:prstGeom>
            <a:noFill/>
            <a:ln cap="flat" cmpd="sng" w="19050">
              <a:solidFill>
                <a:srgbClr val="878787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pic>
        <p:nvPicPr>
          <p:cNvPr id="2412" name="Google Shape;2412;p19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559982">
            <a:off x="3329243" y="1605536"/>
            <a:ext cx="391568" cy="6596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13" name="Google Shape;2413;p197"/>
          <p:cNvCxnSpPr/>
          <p:nvPr/>
        </p:nvCxnSpPr>
        <p:spPr>
          <a:xfrm flipH="1">
            <a:off x="3204450" y="2055839"/>
            <a:ext cx="260700" cy="4194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triangle"/>
          </a:ln>
        </p:spPr>
      </p:cxnSp>
      <p:grpSp>
        <p:nvGrpSpPr>
          <p:cNvPr id="2414" name="Google Shape;2414;p197"/>
          <p:cNvGrpSpPr/>
          <p:nvPr/>
        </p:nvGrpSpPr>
        <p:grpSpPr>
          <a:xfrm>
            <a:off x="1734181" y="3435461"/>
            <a:ext cx="329578" cy="265130"/>
            <a:chOff x="1429456" y="3487187"/>
            <a:chExt cx="524806" cy="365797"/>
          </a:xfrm>
        </p:grpSpPr>
        <p:pic>
          <p:nvPicPr>
            <p:cNvPr id="2415" name="Google Shape;2415;p19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6982235">
              <a:off x="1490352" y="3521252"/>
              <a:ext cx="260700" cy="29767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416" name="Google Shape;2416;p197"/>
            <p:cNvCxnSpPr/>
            <p:nvPr/>
          </p:nvCxnSpPr>
          <p:spPr>
            <a:xfrm flipH="1" rot="10800000">
              <a:off x="1645562" y="3487187"/>
              <a:ext cx="308700" cy="170400"/>
            </a:xfrm>
            <a:prstGeom prst="straightConnector1">
              <a:avLst/>
            </a:prstGeom>
            <a:noFill/>
            <a:ln cap="flat" cmpd="sng" w="1905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grpSp>
        <p:nvGrpSpPr>
          <p:cNvPr id="2417" name="Google Shape;2417;p197"/>
          <p:cNvGrpSpPr/>
          <p:nvPr/>
        </p:nvGrpSpPr>
        <p:grpSpPr>
          <a:xfrm>
            <a:off x="2912800" y="3733496"/>
            <a:ext cx="514056" cy="706062"/>
            <a:chOff x="2912800" y="3733496"/>
            <a:chExt cx="514056" cy="706062"/>
          </a:xfrm>
        </p:grpSpPr>
        <p:grpSp>
          <p:nvGrpSpPr>
            <p:cNvPr id="2418" name="Google Shape;2418;p197"/>
            <p:cNvGrpSpPr/>
            <p:nvPr/>
          </p:nvGrpSpPr>
          <p:grpSpPr>
            <a:xfrm rot="9332033">
              <a:off x="2993560" y="3790308"/>
              <a:ext cx="352536" cy="592436"/>
              <a:chOff x="5955396" y="2019023"/>
              <a:chExt cx="610388" cy="1151907"/>
            </a:xfrm>
          </p:grpSpPr>
          <p:sp>
            <p:nvSpPr>
              <p:cNvPr id="2419" name="Google Shape;2419;p197"/>
              <p:cNvSpPr/>
              <p:nvPr/>
            </p:nvSpPr>
            <p:spPr>
              <a:xfrm>
                <a:off x="6034436" y="2019023"/>
                <a:ext cx="174600" cy="292500"/>
              </a:xfrm>
              <a:prstGeom prst="ellipse">
                <a:avLst/>
              </a:prstGeom>
              <a:solidFill>
                <a:srgbClr val="FCD5B5"/>
              </a:solidFill>
              <a:ln cap="flat" cmpd="sng" w="9525">
                <a:solidFill>
                  <a:srgbClr val="E46C0A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420" name="Google Shape;2420;p197"/>
              <p:cNvCxnSpPr>
                <a:stCxn id="2419" idx="4"/>
              </p:cNvCxnSpPr>
              <p:nvPr/>
            </p:nvCxnSpPr>
            <p:spPr>
              <a:xfrm rot="1573622">
                <a:off x="6053513" y="2332148"/>
                <a:ext cx="136447" cy="40275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1" name="Google Shape;2421;p197"/>
              <p:cNvCxnSpPr/>
              <p:nvPr/>
            </p:nvCxnSpPr>
            <p:spPr>
              <a:xfrm flipH="1">
                <a:off x="5955396" y="2353378"/>
                <a:ext cx="162600" cy="1596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2" name="Google Shape;2422;p197"/>
              <p:cNvCxnSpPr/>
              <p:nvPr/>
            </p:nvCxnSpPr>
            <p:spPr>
              <a:xfrm>
                <a:off x="5965854" y="2506730"/>
                <a:ext cx="133800" cy="1362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3" name="Google Shape;2423;p197"/>
              <p:cNvCxnSpPr/>
              <p:nvPr/>
            </p:nvCxnSpPr>
            <p:spPr>
              <a:xfrm flipH="1">
                <a:off x="6069672" y="2633623"/>
                <a:ext cx="32400" cy="435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4" name="Google Shape;2424;p197"/>
              <p:cNvCxnSpPr/>
              <p:nvPr/>
            </p:nvCxnSpPr>
            <p:spPr>
              <a:xfrm rot="10800000">
                <a:off x="6125450" y="2353388"/>
                <a:ext cx="148500" cy="1074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5" name="Google Shape;2425;p197"/>
              <p:cNvCxnSpPr/>
              <p:nvPr/>
            </p:nvCxnSpPr>
            <p:spPr>
              <a:xfrm flipH="1">
                <a:off x="6267600" y="2456141"/>
                <a:ext cx="146700" cy="33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6" name="Google Shape;2426;p197"/>
              <p:cNvCxnSpPr/>
              <p:nvPr/>
            </p:nvCxnSpPr>
            <p:spPr>
              <a:xfrm flipH="1">
                <a:off x="6038993" y="2756030"/>
                <a:ext cx="82800" cy="4041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7" name="Google Shape;2427;p197"/>
              <p:cNvCxnSpPr/>
              <p:nvPr/>
            </p:nvCxnSpPr>
            <p:spPr>
              <a:xfrm>
                <a:off x="6121793" y="2756030"/>
                <a:ext cx="111000" cy="4149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8" name="Google Shape;2428;p197"/>
              <p:cNvCxnSpPr/>
              <p:nvPr/>
            </p:nvCxnSpPr>
            <p:spPr>
              <a:xfrm rot="10800000">
                <a:off x="5978390" y="3163214"/>
                <a:ext cx="72000" cy="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429" name="Google Shape;2429;p197"/>
              <p:cNvCxnSpPr/>
              <p:nvPr/>
            </p:nvCxnSpPr>
            <p:spPr>
              <a:xfrm rot="10800000">
                <a:off x="6216824" y="3163221"/>
                <a:ext cx="59400" cy="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2430" name="Google Shape;2430;p197"/>
              <p:cNvSpPr/>
              <p:nvPr/>
            </p:nvSpPr>
            <p:spPr>
              <a:xfrm>
                <a:off x="6247484" y="2536900"/>
                <a:ext cx="318300" cy="241500"/>
              </a:xfrm>
              <a:prstGeom prst="trapezoid">
                <a:avLst>
                  <a:gd fmla="val 13468" name="adj"/>
                </a:avLst>
              </a:prstGeom>
              <a:solidFill>
                <a:srgbClr val="C27BA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sp>
            <p:nvSpPr>
              <p:cNvPr id="2431" name="Google Shape;2431;p197"/>
              <p:cNvSpPr/>
              <p:nvPr/>
            </p:nvSpPr>
            <p:spPr>
              <a:xfrm>
                <a:off x="6282309" y="2441625"/>
                <a:ext cx="246300" cy="197400"/>
              </a:xfrm>
              <a:prstGeom prst="blockArc">
                <a:avLst>
                  <a:gd fmla="val 10525064" name="adj1"/>
                  <a:gd fmla="val 166813" name="adj2"/>
                  <a:gd fmla="val 8471" name="adj3"/>
                </a:avLst>
              </a:prstGeom>
              <a:solidFill>
                <a:srgbClr val="C27BA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  <p:cxnSp>
            <p:nvCxnSpPr>
              <p:cNvPr id="2432" name="Google Shape;2432;p197"/>
              <p:cNvCxnSpPr/>
              <p:nvPr/>
            </p:nvCxnSpPr>
            <p:spPr>
              <a:xfrm flipH="1">
                <a:off x="6408188" y="2420128"/>
                <a:ext cx="32400" cy="435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E46C0A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2433" name="Google Shape;2433;p197"/>
            <p:cNvCxnSpPr/>
            <p:nvPr/>
          </p:nvCxnSpPr>
          <p:spPr>
            <a:xfrm rot="10800000">
              <a:off x="3006448" y="3852975"/>
              <a:ext cx="72000" cy="235800"/>
            </a:xfrm>
            <a:prstGeom prst="straightConnector1">
              <a:avLst/>
            </a:prstGeom>
            <a:noFill/>
            <a:ln cap="flat" cmpd="sng" w="19050">
              <a:solidFill>
                <a:schemeClr val="accent4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sp>
        <p:nvSpPr>
          <p:cNvPr id="2434" name="Google Shape;2434;p197"/>
          <p:cNvSpPr txBox="1"/>
          <p:nvPr>
            <p:ph idx="1" type="body"/>
          </p:nvPr>
        </p:nvSpPr>
        <p:spPr>
          <a:xfrm>
            <a:off x="4909475" y="1543800"/>
            <a:ext cx="3516000" cy="2914200"/>
          </a:xfrm>
          <a:prstGeom prst="rect">
            <a:avLst/>
          </a:prstGeom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direction of ‘down’ really means the direction of gravitational </a:t>
            </a:r>
            <a:r>
              <a:rPr b="1" lang="en-GB" sz="2000"/>
              <a:t>attraction</a:t>
            </a:r>
            <a:r>
              <a:rPr lang="en-GB" sz="2000"/>
              <a:t> (the direction things fall through air). </a:t>
            </a:r>
            <a:endParaRPr sz="2000"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2000"/>
              <a:t>This is a different direction on different parts of Earth’s surface.</a:t>
            </a:r>
            <a:endParaRPr sz="20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8" name="Shape 2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9" name="Google Shape;2439;p198"/>
          <p:cNvSpPr txBox="1"/>
          <p:nvPr>
            <p:ph idx="1" type="body"/>
          </p:nvPr>
        </p:nvSpPr>
        <p:spPr>
          <a:xfrm>
            <a:off x="324000" y="835500"/>
            <a:ext cx="5558400" cy="30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/>
              <a:t>Which way does gravity pull on this climber?</a:t>
            </a:r>
            <a:endParaRPr sz="2000"/>
          </a:p>
        </p:txBody>
      </p:sp>
      <p:sp>
        <p:nvSpPr>
          <p:cNvPr id="2440" name="Google Shape;2440;p19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Gravitational attraction</a:t>
            </a:r>
            <a:endParaRPr/>
          </a:p>
        </p:txBody>
      </p:sp>
      <p:pic>
        <p:nvPicPr>
          <p:cNvPr id="2441" name="Google Shape;2441;p198"/>
          <p:cNvPicPr preferRelativeResize="0"/>
          <p:nvPr/>
        </p:nvPicPr>
        <p:blipFill rotWithShape="1">
          <a:blip r:embed="rId3">
            <a:alphaModFix/>
          </a:blip>
          <a:srcRect b="0" l="0" r="6751" t="0"/>
          <a:stretch/>
        </p:blipFill>
        <p:spPr>
          <a:xfrm>
            <a:off x="6228500" y="940425"/>
            <a:ext cx="1564350" cy="3653901"/>
          </a:xfrm>
          <a:prstGeom prst="rect">
            <a:avLst/>
          </a:prstGeom>
          <a:noFill/>
          <a:ln>
            <a:noFill/>
          </a:ln>
        </p:spPr>
      </p:pic>
      <p:sp>
        <p:nvSpPr>
          <p:cNvPr id="2442" name="Google Shape;2442;p198"/>
          <p:cNvSpPr/>
          <p:nvPr/>
        </p:nvSpPr>
        <p:spPr>
          <a:xfrm rot="-1653043">
            <a:off x="7625622" y="3570704"/>
            <a:ext cx="631738" cy="66904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3" name="Google Shape;2443;p198"/>
          <p:cNvSpPr/>
          <p:nvPr/>
        </p:nvSpPr>
        <p:spPr>
          <a:xfrm rot="-10798368">
            <a:off x="6820060" y="940575"/>
            <a:ext cx="631800" cy="6690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4" name="Google Shape;2444;p198"/>
          <p:cNvSpPr/>
          <p:nvPr/>
        </p:nvSpPr>
        <p:spPr>
          <a:xfrm flipH="1" rot="-1632">
            <a:off x="6896260" y="3629125"/>
            <a:ext cx="631800" cy="66900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5" name="Google Shape;2445;p198"/>
          <p:cNvSpPr/>
          <p:nvPr/>
        </p:nvSpPr>
        <p:spPr>
          <a:xfrm flipH="1" rot="3529857">
            <a:off x="6315994" y="2790136"/>
            <a:ext cx="631805" cy="669053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6" name="Google Shape;2446;p198"/>
          <p:cNvSpPr txBox="1"/>
          <p:nvPr/>
        </p:nvSpPr>
        <p:spPr>
          <a:xfrm>
            <a:off x="6931953" y="12063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a</a:t>
            </a:r>
            <a:endParaRPr b="1" sz="18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7" name="Google Shape;2447;p198"/>
          <p:cNvSpPr txBox="1"/>
          <p:nvPr/>
        </p:nvSpPr>
        <p:spPr>
          <a:xfrm>
            <a:off x="7715682" y="370046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d</a:t>
            </a:r>
            <a:endParaRPr b="1" sz="18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8" name="Google Shape;2448;p198"/>
          <p:cNvSpPr txBox="1"/>
          <p:nvPr/>
        </p:nvSpPr>
        <p:spPr>
          <a:xfrm>
            <a:off x="7008157" y="3766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c</a:t>
            </a:r>
            <a:endParaRPr b="1" sz="18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49" name="Google Shape;2449;p198"/>
          <p:cNvSpPr txBox="1"/>
          <p:nvPr/>
        </p:nvSpPr>
        <p:spPr>
          <a:xfrm>
            <a:off x="6523957" y="290986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b</a:t>
            </a:r>
            <a:endParaRPr b="1" sz="18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450" name="Google Shape;2450;p198"/>
          <p:cNvGrpSpPr/>
          <p:nvPr/>
        </p:nvGrpSpPr>
        <p:grpSpPr>
          <a:xfrm>
            <a:off x="400191" y="1589538"/>
            <a:ext cx="5319634" cy="3031350"/>
            <a:chOff x="323991" y="1589538"/>
            <a:chExt cx="5319634" cy="3031350"/>
          </a:xfrm>
        </p:grpSpPr>
        <p:grpSp>
          <p:nvGrpSpPr>
            <p:cNvPr id="2451" name="Google Shape;2451;p198"/>
            <p:cNvGrpSpPr/>
            <p:nvPr/>
          </p:nvGrpSpPr>
          <p:grpSpPr>
            <a:xfrm>
              <a:off x="323991" y="2159988"/>
              <a:ext cx="457200" cy="457200"/>
              <a:chOff x="1020916" y="1442088"/>
              <a:chExt cx="457200" cy="457200"/>
            </a:xfrm>
          </p:grpSpPr>
          <p:pic>
            <p:nvPicPr>
              <p:cNvPr id="2452" name="Google Shape;2452;p198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453" name="Google Shape;2453;p198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a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454" name="Google Shape;2454;p198"/>
            <p:cNvGrpSpPr/>
            <p:nvPr/>
          </p:nvGrpSpPr>
          <p:grpSpPr>
            <a:xfrm>
              <a:off x="323991" y="2827888"/>
              <a:ext cx="457200" cy="457200"/>
              <a:chOff x="1020916" y="1442088"/>
              <a:chExt cx="457200" cy="457200"/>
            </a:xfrm>
          </p:grpSpPr>
          <p:pic>
            <p:nvPicPr>
              <p:cNvPr id="2455" name="Google Shape;2455;p198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456" name="Google Shape;2456;p198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b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457" name="Google Shape;2457;p198"/>
            <p:cNvGrpSpPr/>
            <p:nvPr/>
          </p:nvGrpSpPr>
          <p:grpSpPr>
            <a:xfrm>
              <a:off x="323991" y="3495788"/>
              <a:ext cx="457200" cy="457200"/>
              <a:chOff x="1020916" y="1442088"/>
              <a:chExt cx="457200" cy="457200"/>
            </a:xfrm>
          </p:grpSpPr>
          <p:pic>
            <p:nvPicPr>
              <p:cNvPr id="2458" name="Google Shape;2458;p198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459" name="Google Shape;2459;p198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c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460" name="Google Shape;2460;p198"/>
            <p:cNvGrpSpPr/>
            <p:nvPr/>
          </p:nvGrpSpPr>
          <p:grpSpPr>
            <a:xfrm>
              <a:off x="323991" y="4163688"/>
              <a:ext cx="457200" cy="457200"/>
              <a:chOff x="1020916" y="1442088"/>
              <a:chExt cx="457200" cy="457200"/>
            </a:xfrm>
          </p:grpSpPr>
          <p:pic>
            <p:nvPicPr>
              <p:cNvPr id="2461" name="Google Shape;2461;p198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462" name="Google Shape;2462;p198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d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2463" name="Google Shape;2463;p198"/>
            <p:cNvSpPr txBox="1"/>
            <p:nvPr/>
          </p:nvSpPr>
          <p:spPr>
            <a:xfrm>
              <a:off x="905725" y="2211588"/>
              <a:ext cx="45954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Gravity pulls objects upright.</a:t>
              </a:r>
              <a:endPara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64" name="Google Shape;2464;p198"/>
            <p:cNvSpPr txBox="1"/>
            <p:nvPr/>
          </p:nvSpPr>
          <p:spPr>
            <a:xfrm>
              <a:off x="905725" y="3547388"/>
              <a:ext cx="45954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Gravity pulls towards Earth’s centre.</a:t>
              </a:r>
              <a:endPara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65" name="Google Shape;2465;p198"/>
            <p:cNvSpPr txBox="1"/>
            <p:nvPr/>
          </p:nvSpPr>
          <p:spPr>
            <a:xfrm>
              <a:off x="905725" y="2879488"/>
              <a:ext cx="47379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Gravity pulls towards </a:t>
              </a: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Earth’s surface</a:t>
              </a: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.</a:t>
              </a:r>
              <a:endPara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66" name="Google Shape;2466;p198"/>
            <p:cNvSpPr txBox="1"/>
            <p:nvPr/>
          </p:nvSpPr>
          <p:spPr>
            <a:xfrm>
              <a:off x="905725" y="4215288"/>
              <a:ext cx="45954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Gravity pulls towards the ground.</a:t>
              </a:r>
              <a:endPara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67" name="Google Shape;2467;p198"/>
            <p:cNvSpPr txBox="1"/>
            <p:nvPr/>
          </p:nvSpPr>
          <p:spPr>
            <a:xfrm>
              <a:off x="324000" y="1589538"/>
              <a:ext cx="45954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Justify your answer.</a:t>
              </a:r>
              <a:endParaRPr b="1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468" name="Google Shape;2468;p19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32058" y="41104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9" name="Google Shape;2469;p19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86408" y="357045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3" name="Shape 2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4" name="Google Shape;2474;p199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475" name="Google Shape;2475;p199"/>
          <p:cNvSpPr txBox="1"/>
          <p:nvPr/>
        </p:nvSpPr>
        <p:spPr>
          <a:xfrm>
            <a:off x="329950" y="742750"/>
            <a:ext cx="38100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person is exploring a cave. They are 100 metres under Earth’s surface and surrounded by rock in all directions.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476" name="Google Shape;2476;p1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8325" y="742225"/>
            <a:ext cx="3736201" cy="891425"/>
          </a:xfrm>
          <a:prstGeom prst="rect">
            <a:avLst/>
          </a:prstGeom>
          <a:noFill/>
          <a:ln>
            <a:noFill/>
          </a:ln>
        </p:spPr>
      </p:pic>
      <p:sp>
        <p:nvSpPr>
          <p:cNvPr id="2477" name="Google Shape;2477;p199"/>
          <p:cNvSpPr txBox="1"/>
          <p:nvPr/>
        </p:nvSpPr>
        <p:spPr>
          <a:xfrm flipH="1">
            <a:off x="5187397" y="790835"/>
            <a:ext cx="3521700" cy="65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Gravity pulls towards Earth’s surface, which is upwards here.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478" name="Google Shape;2478;p199"/>
          <p:cNvSpPr txBox="1"/>
          <p:nvPr/>
        </p:nvSpPr>
        <p:spPr>
          <a:xfrm flipH="1">
            <a:off x="324000" y="4107850"/>
            <a:ext cx="6821700" cy="7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1)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Which pupil is correct? Explain why they are correct.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2) Explain why the other two pupils are incorrect.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479" name="Google Shape;2479;p199"/>
          <p:cNvGrpSpPr/>
          <p:nvPr/>
        </p:nvGrpSpPr>
        <p:grpSpPr>
          <a:xfrm>
            <a:off x="329950" y="2085849"/>
            <a:ext cx="3810000" cy="1880861"/>
            <a:chOff x="329950" y="2162049"/>
            <a:chExt cx="3810000" cy="1880861"/>
          </a:xfrm>
        </p:grpSpPr>
        <p:sp>
          <p:nvSpPr>
            <p:cNvPr id="2480" name="Google Shape;2480;p199"/>
            <p:cNvSpPr/>
            <p:nvPr/>
          </p:nvSpPr>
          <p:spPr>
            <a:xfrm>
              <a:off x="329950" y="2162049"/>
              <a:ext cx="3808800" cy="18807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481" name="Google Shape;2481;p199"/>
            <p:cNvPicPr preferRelativeResize="0"/>
            <p:nvPr/>
          </p:nvPicPr>
          <p:blipFill rotWithShape="1">
            <a:blip r:embed="rId4">
              <a:alphaModFix/>
            </a:blip>
            <a:srcRect b="17681" l="0" r="3966" t="0"/>
            <a:stretch/>
          </p:blipFill>
          <p:spPr>
            <a:xfrm>
              <a:off x="481940" y="2201885"/>
              <a:ext cx="3504824" cy="1841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82" name="Google Shape;2482;p199"/>
            <p:cNvSpPr/>
            <p:nvPr/>
          </p:nvSpPr>
          <p:spPr>
            <a:xfrm rot="-1517829">
              <a:off x="3584014" y="2511693"/>
              <a:ext cx="466871" cy="521623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83" name="Google Shape;2483;p199"/>
            <p:cNvSpPr/>
            <p:nvPr/>
          </p:nvSpPr>
          <p:spPr>
            <a:xfrm rot="-1516752">
              <a:off x="3768273" y="2908114"/>
              <a:ext cx="292954" cy="327444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484" name="Google Shape;2484;p199"/>
            <p:cNvSpPr/>
            <p:nvPr/>
          </p:nvSpPr>
          <p:spPr>
            <a:xfrm flipH="1" rot="5400000">
              <a:off x="3257975" y="3401975"/>
              <a:ext cx="251100" cy="10296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485" name="Google Shape;2485;p1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4500" y="1825850"/>
            <a:ext cx="3720025" cy="974899"/>
          </a:xfrm>
          <a:prstGeom prst="rect">
            <a:avLst/>
          </a:prstGeom>
          <a:noFill/>
          <a:ln>
            <a:noFill/>
          </a:ln>
        </p:spPr>
      </p:pic>
      <p:sp>
        <p:nvSpPr>
          <p:cNvPr id="2486" name="Google Shape;2486;p199"/>
          <p:cNvSpPr txBox="1"/>
          <p:nvPr/>
        </p:nvSpPr>
        <p:spPr>
          <a:xfrm flipH="1">
            <a:off x="5187400" y="1835397"/>
            <a:ext cx="3521700" cy="82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Gravity will pull them towards every surface, so they will float.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487" name="Google Shape;2487;p199"/>
          <p:cNvGrpSpPr/>
          <p:nvPr/>
        </p:nvGrpSpPr>
        <p:grpSpPr>
          <a:xfrm>
            <a:off x="3938669" y="711339"/>
            <a:ext cx="1379400" cy="1284375"/>
            <a:chOff x="4700669" y="1168539"/>
            <a:chExt cx="1379400" cy="1284375"/>
          </a:xfrm>
        </p:grpSpPr>
        <p:pic>
          <p:nvPicPr>
            <p:cNvPr id="2488" name="Google Shape;2488;p19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5160069" y="1168539"/>
              <a:ext cx="460600" cy="86973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89" name="Google Shape;2489;p199"/>
            <p:cNvSpPr txBox="1"/>
            <p:nvPr/>
          </p:nvSpPr>
          <p:spPr>
            <a:xfrm>
              <a:off x="4700669" y="1867014"/>
              <a:ext cx="1379400" cy="58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latin typeface="Lexend"/>
                  <a:ea typeface="Lexend"/>
                  <a:cs typeface="Lexend"/>
                  <a:sym typeface="Lexend"/>
                </a:rPr>
                <a:t>Aisha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 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90" name="Google Shape;2490;p199"/>
          <p:cNvGrpSpPr/>
          <p:nvPr/>
        </p:nvGrpSpPr>
        <p:grpSpPr>
          <a:xfrm>
            <a:off x="3799769" y="3037296"/>
            <a:ext cx="1657200" cy="1197671"/>
            <a:chOff x="4561769" y="3708227"/>
            <a:chExt cx="1657200" cy="1197671"/>
          </a:xfrm>
        </p:grpSpPr>
        <p:pic>
          <p:nvPicPr>
            <p:cNvPr id="2491" name="Google Shape;2491;p19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129553" y="3708227"/>
              <a:ext cx="521631" cy="7511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92" name="Google Shape;2492;p199"/>
            <p:cNvSpPr txBox="1"/>
            <p:nvPr/>
          </p:nvSpPr>
          <p:spPr>
            <a:xfrm>
              <a:off x="4561769" y="4319998"/>
              <a:ext cx="1657200" cy="58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latin typeface="Lexend"/>
                  <a:ea typeface="Lexend"/>
                  <a:cs typeface="Lexend"/>
                  <a:sym typeface="Lexend"/>
                </a:rPr>
                <a:t>Sam</a:t>
              </a:r>
              <a:endParaRPr b="1"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93" name="Google Shape;2493;p199"/>
          <p:cNvGrpSpPr/>
          <p:nvPr/>
        </p:nvGrpSpPr>
        <p:grpSpPr>
          <a:xfrm>
            <a:off x="3938669" y="1977177"/>
            <a:ext cx="1379400" cy="1078655"/>
            <a:chOff x="3938669" y="1932672"/>
            <a:chExt cx="1379400" cy="1078655"/>
          </a:xfrm>
        </p:grpSpPr>
        <p:sp>
          <p:nvSpPr>
            <p:cNvPr id="2494" name="Google Shape;2494;p199"/>
            <p:cNvSpPr txBox="1"/>
            <p:nvPr/>
          </p:nvSpPr>
          <p:spPr>
            <a:xfrm>
              <a:off x="3938669" y="2425427"/>
              <a:ext cx="1379400" cy="58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latin typeface="Lexend"/>
                  <a:ea typeface="Lexend"/>
                  <a:cs typeface="Lexend"/>
                  <a:sym typeface="Lexend"/>
                </a:rPr>
                <a:t>Alex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495" name="Google Shape;2495;p199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 flipH="1">
              <a:off x="4334772" y="1932672"/>
              <a:ext cx="570484" cy="6579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496" name="Google Shape;2496;p1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4500" y="3045050"/>
            <a:ext cx="3720025" cy="974899"/>
          </a:xfrm>
          <a:prstGeom prst="rect">
            <a:avLst/>
          </a:prstGeom>
          <a:noFill/>
          <a:ln>
            <a:noFill/>
          </a:ln>
        </p:spPr>
      </p:pic>
      <p:sp>
        <p:nvSpPr>
          <p:cNvPr id="2497" name="Google Shape;2497;p199"/>
          <p:cNvSpPr txBox="1"/>
          <p:nvPr/>
        </p:nvSpPr>
        <p:spPr>
          <a:xfrm flipH="1">
            <a:off x="5187400" y="3054597"/>
            <a:ext cx="3521700" cy="82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Gravity pulls them downwards in the picture.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1" name="Shape 2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2" name="Google Shape;2502;p200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503" name="Google Shape;2503;p200"/>
          <p:cNvSpPr txBox="1"/>
          <p:nvPr/>
        </p:nvSpPr>
        <p:spPr>
          <a:xfrm flipH="1">
            <a:off x="324000" y="1887650"/>
            <a:ext cx="68217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1) Which pupil is correct? Explain why they are correct.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04" name="Google Shape;2504;p200"/>
          <p:cNvSpPr txBox="1"/>
          <p:nvPr/>
        </p:nvSpPr>
        <p:spPr>
          <a:xfrm flipH="1">
            <a:off x="324000" y="3147612"/>
            <a:ext cx="75843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2) Explain why the other two pupils are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incorrect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505" name="Google Shape;2505;p200"/>
          <p:cNvGrpSpPr/>
          <p:nvPr/>
        </p:nvGrpSpPr>
        <p:grpSpPr>
          <a:xfrm>
            <a:off x="333300" y="689946"/>
            <a:ext cx="8420400" cy="2315142"/>
            <a:chOff x="333300" y="689946"/>
            <a:chExt cx="8420400" cy="2315142"/>
          </a:xfrm>
        </p:grpSpPr>
        <p:sp>
          <p:nvSpPr>
            <p:cNvPr id="2506" name="Google Shape;2506;p200"/>
            <p:cNvSpPr txBox="1"/>
            <p:nvPr/>
          </p:nvSpPr>
          <p:spPr>
            <a:xfrm flipH="1">
              <a:off x="333300" y="2409288"/>
              <a:ext cx="8420400" cy="595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Kalam"/>
                  <a:ea typeface="Kalam"/>
                  <a:cs typeface="Kalam"/>
                  <a:sym typeface="Kalam"/>
                </a:rPr>
                <a:t>Sam is </a:t>
              </a:r>
              <a:r>
                <a:rPr lang="en-GB" sz="1800">
                  <a:latin typeface="Kalam"/>
                  <a:ea typeface="Kalam"/>
                  <a:cs typeface="Kalam"/>
                  <a:sym typeface="Kalam"/>
                </a:rPr>
                <a:t>correct</a:t>
              </a:r>
              <a:r>
                <a:rPr lang="en-GB" sz="1800">
                  <a:latin typeface="Kalam"/>
                  <a:ea typeface="Kalam"/>
                  <a:cs typeface="Kalam"/>
                  <a:sym typeface="Kalam"/>
                </a:rPr>
                <a:t> because gravity pulls objects towards the centre of the Earth, which is downwards in the picture.</a:t>
              </a:r>
              <a:endParaRPr sz="1800">
                <a:latin typeface="Kalam"/>
                <a:ea typeface="Kalam"/>
                <a:cs typeface="Kalam"/>
                <a:sym typeface="Kalam"/>
              </a:endParaRPr>
            </a:p>
          </p:txBody>
        </p:sp>
        <p:grpSp>
          <p:nvGrpSpPr>
            <p:cNvPr id="2507" name="Google Shape;2507;p200"/>
            <p:cNvGrpSpPr/>
            <p:nvPr/>
          </p:nvGrpSpPr>
          <p:grpSpPr>
            <a:xfrm>
              <a:off x="3604094" y="689946"/>
              <a:ext cx="1657200" cy="1197671"/>
              <a:chOff x="4561769" y="3708227"/>
              <a:chExt cx="1657200" cy="1197671"/>
            </a:xfrm>
          </p:grpSpPr>
          <p:pic>
            <p:nvPicPr>
              <p:cNvPr id="2508" name="Google Shape;2508;p200"/>
              <p:cNvPicPr preferRelativeResize="0"/>
              <p:nvPr/>
            </p:nvPicPr>
            <p:blipFill>
              <a:blip r:embed="rId3">
                <a:alphaModFix/>
              </a:blip>
              <a:stretch>
                <a:fillRect/>
              </a:stretch>
            </p:blipFill>
            <p:spPr>
              <a:xfrm>
                <a:off x="5129553" y="3708227"/>
                <a:ext cx="521631" cy="75117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509" name="Google Shape;2509;p200"/>
              <p:cNvSpPr txBox="1"/>
              <p:nvPr/>
            </p:nvSpPr>
            <p:spPr>
              <a:xfrm>
                <a:off x="4561769" y="4319998"/>
                <a:ext cx="1657200" cy="58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latin typeface="Lexend"/>
                    <a:ea typeface="Lexend"/>
                    <a:cs typeface="Lexend"/>
                    <a:sym typeface="Lexend"/>
                  </a:rPr>
                  <a:t>Sam</a:t>
                </a:r>
                <a:endParaRPr b="1" sz="1800"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pic>
          <p:nvPicPr>
            <p:cNvPr id="2510" name="Google Shape;2510;p2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78825" y="773900"/>
              <a:ext cx="3720025" cy="9748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11" name="Google Shape;2511;p200"/>
            <p:cNvSpPr txBox="1"/>
            <p:nvPr/>
          </p:nvSpPr>
          <p:spPr>
            <a:xfrm flipH="1">
              <a:off x="4991725" y="783447"/>
              <a:ext cx="3521700" cy="820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Gravity pulls them downwards in the picture.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12" name="Google Shape;2512;p200"/>
          <p:cNvGrpSpPr/>
          <p:nvPr/>
        </p:nvGrpSpPr>
        <p:grpSpPr>
          <a:xfrm>
            <a:off x="787135" y="689915"/>
            <a:ext cx="2426208" cy="1197732"/>
            <a:chOff x="329950" y="2162049"/>
            <a:chExt cx="3810000" cy="1880861"/>
          </a:xfrm>
        </p:grpSpPr>
        <p:sp>
          <p:nvSpPr>
            <p:cNvPr id="2513" name="Google Shape;2513;p200"/>
            <p:cNvSpPr/>
            <p:nvPr/>
          </p:nvSpPr>
          <p:spPr>
            <a:xfrm>
              <a:off x="329950" y="2162049"/>
              <a:ext cx="3808800" cy="18807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514" name="Google Shape;2514;p200"/>
            <p:cNvPicPr preferRelativeResize="0"/>
            <p:nvPr/>
          </p:nvPicPr>
          <p:blipFill rotWithShape="1">
            <a:blip r:embed="rId5">
              <a:alphaModFix/>
            </a:blip>
            <a:srcRect b="17681" l="0" r="3966" t="0"/>
            <a:stretch/>
          </p:blipFill>
          <p:spPr>
            <a:xfrm>
              <a:off x="481940" y="2201885"/>
              <a:ext cx="3504824" cy="1841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15" name="Google Shape;2515;p200"/>
            <p:cNvSpPr/>
            <p:nvPr/>
          </p:nvSpPr>
          <p:spPr>
            <a:xfrm rot="-1517829">
              <a:off x="3584014" y="2511693"/>
              <a:ext cx="466871" cy="521623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16" name="Google Shape;2516;p200"/>
            <p:cNvSpPr/>
            <p:nvPr/>
          </p:nvSpPr>
          <p:spPr>
            <a:xfrm rot="-1516752">
              <a:off x="3768273" y="2908114"/>
              <a:ext cx="292954" cy="327444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17" name="Google Shape;2517;p200"/>
            <p:cNvSpPr/>
            <p:nvPr/>
          </p:nvSpPr>
          <p:spPr>
            <a:xfrm flipH="1" rot="5400000">
              <a:off x="3257975" y="3401975"/>
              <a:ext cx="251100" cy="10296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518" name="Google Shape;2518;p200"/>
          <p:cNvSpPr txBox="1"/>
          <p:nvPr/>
        </p:nvSpPr>
        <p:spPr>
          <a:xfrm flipH="1">
            <a:off x="324000" y="3553800"/>
            <a:ext cx="8420400" cy="123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Kalam"/>
                <a:ea typeface="Kalam"/>
                <a:cs typeface="Kalam"/>
                <a:sym typeface="Kalam"/>
              </a:rPr>
              <a:t>The other pupils are 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incorrect</a:t>
            </a:r>
            <a:r>
              <a:rPr lang="en-GB" sz="1800">
                <a:latin typeface="Kalam"/>
                <a:ea typeface="Kalam"/>
                <a:cs typeface="Kalam"/>
                <a:sym typeface="Kalam"/>
              </a:rPr>
              <a:t> because people are not pulled upwards and do not float around when they go underground, e.g. in a basement, subway or railway tunnel. </a:t>
            </a:r>
            <a:r>
              <a:rPr lang="en-GB"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Both pupils have made the mistake of thinking gravity attracts objects to surfaces, which is not correct. Gravity attracts objects towards the centre of Earth.</a:t>
            </a:r>
            <a:endParaRPr sz="1800"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2" name="Shape 2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3" name="Google Shape;2523;p201"/>
          <p:cNvSpPr txBox="1"/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524" name="Google Shape;2524;p201"/>
          <p:cNvSpPr txBox="1"/>
          <p:nvPr>
            <p:ph idx="2" type="title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525" name="Google Shape;2525;p201"/>
          <p:cNvSpPr txBox="1"/>
          <p:nvPr>
            <p:ph idx="3" type="title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Gravity in our solar system</a:t>
            </a:r>
            <a:endParaRPr/>
          </a:p>
        </p:txBody>
      </p:sp>
      <p:sp>
        <p:nvSpPr>
          <p:cNvPr id="2526" name="Google Shape;2526;p201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</a:t>
            </a:r>
            <a:endParaRPr/>
          </a:p>
        </p:txBody>
      </p:sp>
      <p:pic>
        <p:nvPicPr>
          <p:cNvPr id="2527" name="Google Shape;2527;p2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621" y="2767374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1" name="Shape 2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2" name="Google Shape;2532;p20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533" name="Google Shape;2533;p202"/>
          <p:cNvSpPr txBox="1"/>
          <p:nvPr/>
        </p:nvSpPr>
        <p:spPr>
          <a:xfrm>
            <a:off x="324000" y="876150"/>
            <a:ext cx="8448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There are many differences between Earth and the Moon.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534" name="Google Shape;2534;p202"/>
          <p:cNvGrpSpPr/>
          <p:nvPr/>
        </p:nvGrpSpPr>
        <p:grpSpPr>
          <a:xfrm>
            <a:off x="324000" y="2800350"/>
            <a:ext cx="7074850" cy="1903500"/>
            <a:chOff x="324000" y="2800350"/>
            <a:chExt cx="7074850" cy="1903500"/>
          </a:xfrm>
        </p:grpSpPr>
        <p:pic>
          <p:nvPicPr>
            <p:cNvPr id="2535" name="Google Shape;2535;p202"/>
            <p:cNvPicPr preferRelativeResize="0"/>
            <p:nvPr/>
          </p:nvPicPr>
          <p:blipFill rotWithShape="1">
            <a:blip r:embed="rId3">
              <a:alphaModFix/>
            </a:blip>
            <a:srcRect b="2180" l="0" r="0" t="2189"/>
            <a:stretch/>
          </p:blipFill>
          <p:spPr>
            <a:xfrm>
              <a:off x="324000" y="2800350"/>
              <a:ext cx="1990500" cy="19035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2536" name="Google Shape;2536;p202"/>
            <p:cNvSpPr txBox="1"/>
            <p:nvPr/>
          </p:nvSpPr>
          <p:spPr>
            <a:xfrm>
              <a:off x="2541250" y="3240000"/>
              <a:ext cx="42630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Earth is much larger than the Moon.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2537" name="Google Shape;2537;p202"/>
            <p:cNvSpPr txBox="1"/>
            <p:nvPr/>
          </p:nvSpPr>
          <p:spPr>
            <a:xfrm>
              <a:off x="2541250" y="3609250"/>
              <a:ext cx="42630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Earth has an atmosphere (air), but the Moon does not.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538" name="Google Shape;2538;p2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962990" y="3362800"/>
              <a:ext cx="435860" cy="3693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39" name="Google Shape;2539;p202"/>
          <p:cNvGrpSpPr/>
          <p:nvPr/>
        </p:nvGrpSpPr>
        <p:grpSpPr>
          <a:xfrm>
            <a:off x="7197650" y="1380400"/>
            <a:ext cx="1366800" cy="1031700"/>
            <a:chOff x="7197650" y="1380400"/>
            <a:chExt cx="1366800" cy="1031700"/>
          </a:xfrm>
        </p:grpSpPr>
        <p:sp>
          <p:nvSpPr>
            <p:cNvPr id="2540" name="Google Shape;2540;p202"/>
            <p:cNvSpPr/>
            <p:nvPr/>
          </p:nvSpPr>
          <p:spPr>
            <a:xfrm rot="-3893690">
              <a:off x="7604582" y="1270982"/>
              <a:ext cx="552935" cy="1250535"/>
            </a:xfrm>
            <a:prstGeom prst="ellipse">
              <a:avLst/>
            </a:prstGeom>
            <a:noFill/>
            <a:ln cap="flat" cmpd="sng" w="19050">
              <a:solidFill>
                <a:schemeClr val="accent6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541" name="Google Shape;2541;p2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459201" y="1430777"/>
              <a:ext cx="248300" cy="210369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542" name="Google Shape;2542;p202"/>
            <p:cNvCxnSpPr>
              <a:endCxn id="2540" idx="6"/>
            </p:cNvCxnSpPr>
            <p:nvPr/>
          </p:nvCxnSpPr>
          <p:spPr>
            <a:xfrm rot="10800000">
              <a:off x="7998350" y="1645900"/>
              <a:ext cx="167100" cy="86400"/>
            </a:xfrm>
            <a:prstGeom prst="straightConnector1">
              <a:avLst/>
            </a:prstGeom>
            <a:noFill/>
            <a:ln cap="flat" cmpd="sng" w="19050">
              <a:solidFill>
                <a:schemeClr val="accent6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</p:grpSp>
      <p:grpSp>
        <p:nvGrpSpPr>
          <p:cNvPr id="2543" name="Google Shape;2543;p202"/>
          <p:cNvGrpSpPr/>
          <p:nvPr/>
        </p:nvGrpSpPr>
        <p:grpSpPr>
          <a:xfrm>
            <a:off x="324000" y="1652175"/>
            <a:ext cx="7885208" cy="766100"/>
            <a:chOff x="324000" y="1652175"/>
            <a:chExt cx="7885208" cy="766100"/>
          </a:xfrm>
        </p:grpSpPr>
        <p:sp>
          <p:nvSpPr>
            <p:cNvPr id="2544" name="Google Shape;2544;p202"/>
            <p:cNvSpPr txBox="1"/>
            <p:nvPr/>
          </p:nvSpPr>
          <p:spPr>
            <a:xfrm>
              <a:off x="324000" y="1652175"/>
              <a:ext cx="50100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Earth is a planet </a:t>
              </a:r>
              <a:r>
                <a:rPr b="1"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orbiting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 the Sun.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The Moon orbits Earth at the same time.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grpSp>
          <p:nvGrpSpPr>
            <p:cNvPr id="2545" name="Google Shape;2545;p202"/>
            <p:cNvGrpSpPr/>
            <p:nvPr/>
          </p:nvGrpSpPr>
          <p:grpSpPr>
            <a:xfrm>
              <a:off x="5187308" y="1765050"/>
              <a:ext cx="3021900" cy="653225"/>
              <a:chOff x="5187308" y="1765050"/>
              <a:chExt cx="3021900" cy="653225"/>
            </a:xfrm>
          </p:grpSpPr>
          <p:grpSp>
            <p:nvGrpSpPr>
              <p:cNvPr id="2546" name="Google Shape;2546;p202"/>
              <p:cNvGrpSpPr/>
              <p:nvPr/>
            </p:nvGrpSpPr>
            <p:grpSpPr>
              <a:xfrm>
                <a:off x="5187308" y="1765050"/>
                <a:ext cx="3021900" cy="653225"/>
                <a:chOff x="5187308" y="1765050"/>
                <a:chExt cx="3021900" cy="653225"/>
              </a:xfrm>
            </p:grpSpPr>
            <p:sp>
              <p:nvSpPr>
                <p:cNvPr id="2547" name="Google Shape;2547;p202"/>
                <p:cNvSpPr/>
                <p:nvPr/>
              </p:nvSpPr>
              <p:spPr>
                <a:xfrm>
                  <a:off x="5187308" y="1789300"/>
                  <a:ext cx="3021900" cy="603000"/>
                </a:xfrm>
                <a:prstGeom prst="ellipse">
                  <a:avLst/>
                </a:prstGeom>
                <a:noFill/>
                <a:ln cap="flat" cmpd="sng" w="19050">
                  <a:solidFill>
                    <a:schemeClr val="dk2"/>
                  </a:solidFill>
                  <a:prstDash val="dash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pic>
              <p:nvPicPr>
                <p:cNvPr id="2548" name="Google Shape;2548;p202"/>
                <p:cNvPicPr preferRelativeResize="0"/>
                <p:nvPr/>
              </p:nvPicPr>
              <p:blipFill>
                <a:blip r:embed="rId5">
                  <a:alphaModFix/>
                </a:blip>
                <a:stretch>
                  <a:fillRect/>
                </a:stretch>
              </p:blipFill>
              <p:spPr>
                <a:xfrm>
                  <a:off x="6314150" y="1765050"/>
                  <a:ext cx="653225" cy="65322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cxnSp>
              <p:nvCxnSpPr>
                <p:cNvPr id="2549" name="Google Shape;2549;p202"/>
                <p:cNvCxnSpPr>
                  <a:stCxn id="2547" idx="4"/>
                </p:cNvCxnSpPr>
                <p:nvPr/>
              </p:nvCxnSpPr>
              <p:spPr>
                <a:xfrm>
                  <a:off x="6698258" y="2392300"/>
                  <a:ext cx="273900" cy="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chemeClr val="dk2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50" name="Google Shape;2550;p202"/>
                <p:cNvCxnSpPr/>
                <p:nvPr/>
              </p:nvCxnSpPr>
              <p:spPr>
                <a:xfrm rot="10800000">
                  <a:off x="6483244" y="1781650"/>
                  <a:ext cx="286471" cy="15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chemeClr val="dk2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</p:grpSp>
          <p:pic>
            <p:nvPicPr>
              <p:cNvPr id="2551" name="Google Shape;2551;p202"/>
              <p:cNvPicPr preferRelativeResize="0"/>
              <p:nvPr/>
            </p:nvPicPr>
            <p:blipFill rotWithShape="1">
              <a:blip r:embed="rId3">
                <a:alphaModFix/>
              </a:blip>
              <a:srcRect b="2180" l="0" r="0" t="2189"/>
              <a:stretch/>
            </p:blipFill>
            <p:spPr>
              <a:xfrm>
                <a:off x="7707500" y="1765050"/>
                <a:ext cx="297600" cy="28470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5" name="Shape 2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6" name="Google Shape;2556;p20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557" name="Google Shape;2557;p203"/>
          <p:cNvSpPr txBox="1"/>
          <p:nvPr/>
        </p:nvSpPr>
        <p:spPr>
          <a:xfrm>
            <a:off x="324000" y="876150"/>
            <a:ext cx="84483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However, Earth and the Moon b</a:t>
            </a: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oth</a:t>
            </a: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have gravity.</a:t>
            </a:r>
            <a:endParaRPr sz="1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558" name="Google Shape;2558;p203"/>
          <p:cNvGrpSpPr/>
          <p:nvPr/>
        </p:nvGrpSpPr>
        <p:grpSpPr>
          <a:xfrm>
            <a:off x="435500" y="1453575"/>
            <a:ext cx="3926615" cy="3088411"/>
            <a:chOff x="435500" y="1453575"/>
            <a:chExt cx="3926615" cy="3088411"/>
          </a:xfrm>
        </p:grpSpPr>
        <p:pic>
          <p:nvPicPr>
            <p:cNvPr id="2559" name="Google Shape;2559;p20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71909" y="2617550"/>
              <a:ext cx="1243466" cy="10536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560" name="Google Shape;2560;p203"/>
            <p:cNvGrpSpPr/>
            <p:nvPr/>
          </p:nvGrpSpPr>
          <p:grpSpPr>
            <a:xfrm>
              <a:off x="435500" y="1453575"/>
              <a:ext cx="3926615" cy="3088411"/>
              <a:chOff x="435500" y="1453575"/>
              <a:chExt cx="3926615" cy="3088411"/>
            </a:xfrm>
          </p:grpSpPr>
          <p:grpSp>
            <p:nvGrpSpPr>
              <p:cNvPr id="2561" name="Google Shape;2561;p203"/>
              <p:cNvGrpSpPr/>
              <p:nvPr/>
            </p:nvGrpSpPr>
            <p:grpSpPr>
              <a:xfrm>
                <a:off x="1235038" y="1788989"/>
                <a:ext cx="3127077" cy="2752997"/>
                <a:chOff x="5724475" y="1350900"/>
                <a:chExt cx="2367025" cy="2076950"/>
              </a:xfrm>
            </p:grpSpPr>
            <p:cxnSp>
              <p:nvCxnSpPr>
                <p:cNvPr id="2562" name="Google Shape;2562;p203"/>
                <p:cNvCxnSpPr/>
                <p:nvPr/>
              </p:nvCxnSpPr>
              <p:spPr>
                <a:xfrm>
                  <a:off x="6904450" y="1580400"/>
                  <a:ext cx="21300" cy="164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63" name="Google Shape;2563;p203"/>
                <p:cNvCxnSpPr/>
                <p:nvPr/>
              </p:nvCxnSpPr>
              <p:spPr>
                <a:xfrm>
                  <a:off x="5724475" y="2376500"/>
                  <a:ext cx="2352900" cy="28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64" name="Google Shape;2564;p203"/>
                <p:cNvCxnSpPr/>
                <p:nvPr/>
              </p:nvCxnSpPr>
              <p:spPr>
                <a:xfrm flipH="1" rot="10800000">
                  <a:off x="6115425" y="1686950"/>
                  <a:ext cx="1570800" cy="1421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65" name="Google Shape;2565;p203"/>
                <p:cNvCxnSpPr/>
                <p:nvPr/>
              </p:nvCxnSpPr>
              <p:spPr>
                <a:xfrm rot="10800000">
                  <a:off x="6229075" y="1651550"/>
                  <a:ext cx="1400400" cy="15282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66" name="Google Shape;2566;p203"/>
                <p:cNvCxnSpPr/>
                <p:nvPr/>
              </p:nvCxnSpPr>
              <p:spPr>
                <a:xfrm>
                  <a:off x="6905259" y="1350900"/>
                  <a:ext cx="0" cy="26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67" name="Google Shape;2567;p203"/>
                <p:cNvCxnSpPr/>
                <p:nvPr/>
              </p:nvCxnSpPr>
              <p:spPr>
                <a:xfrm flipH="1">
                  <a:off x="7493275" y="1571300"/>
                  <a:ext cx="315900" cy="287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68" name="Google Shape;2568;p203"/>
                <p:cNvCxnSpPr/>
                <p:nvPr/>
              </p:nvCxnSpPr>
              <p:spPr>
                <a:xfrm rot="10800000">
                  <a:off x="7652000" y="2401642"/>
                  <a:ext cx="439500" cy="3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69" name="Google Shape;2569;p203"/>
                <p:cNvCxnSpPr/>
                <p:nvPr/>
              </p:nvCxnSpPr>
              <p:spPr>
                <a:xfrm flipH="1" rot="10800000">
                  <a:off x="5983177" y="2899477"/>
                  <a:ext cx="363000" cy="331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70" name="Google Shape;2570;p203"/>
                <p:cNvCxnSpPr/>
                <p:nvPr/>
              </p:nvCxnSpPr>
              <p:spPr>
                <a:xfrm rot="10800000">
                  <a:off x="6925750" y="3032450"/>
                  <a:ext cx="0" cy="3954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71" name="Google Shape;2571;p203"/>
                <p:cNvCxnSpPr/>
                <p:nvPr/>
              </p:nvCxnSpPr>
              <p:spPr>
                <a:xfrm>
                  <a:off x="5760025" y="2378875"/>
                  <a:ext cx="388200" cy="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72" name="Google Shape;2572;p203"/>
                <p:cNvCxnSpPr/>
                <p:nvPr/>
              </p:nvCxnSpPr>
              <p:spPr>
                <a:xfrm>
                  <a:off x="6127916" y="1544858"/>
                  <a:ext cx="271800" cy="291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573" name="Google Shape;2573;p203"/>
                <p:cNvCxnSpPr/>
                <p:nvPr/>
              </p:nvCxnSpPr>
              <p:spPr>
                <a:xfrm rot="10800000">
                  <a:off x="7459200" y="2997275"/>
                  <a:ext cx="262800" cy="2820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</p:grpSp>
          <p:sp>
            <p:nvSpPr>
              <p:cNvPr id="2574" name="Google Shape;2574;p203"/>
              <p:cNvSpPr txBox="1"/>
              <p:nvPr/>
            </p:nvSpPr>
            <p:spPr>
              <a:xfrm>
                <a:off x="435500" y="1453575"/>
                <a:ext cx="2934000" cy="540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0000" spcFirstLastPara="1" rIns="91425" wrap="square" tIns="91425">
                <a:noAutofit/>
              </a:bodyPr>
              <a:lstStyle/>
              <a:p>
                <a:pPr indent="0" lvl="0" marL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:r>
                  <a:rPr lang="en-GB" sz="1900">
                    <a:latin typeface="Lexend"/>
                    <a:ea typeface="Lexend"/>
                    <a:cs typeface="Lexend"/>
                    <a:sym typeface="Lexend"/>
                  </a:rPr>
                  <a:t>The Moon’s</a:t>
                </a:r>
                <a:r>
                  <a:rPr lang="en-GB" sz="1900">
                    <a:solidFill>
                      <a:srgbClr val="000000"/>
                    </a:solidFill>
                    <a:latin typeface="Lexend"/>
                    <a:ea typeface="Lexend"/>
                    <a:cs typeface="Lexend"/>
                    <a:sym typeface="Lexend"/>
                  </a:rPr>
                  <a:t> gravity:</a:t>
                </a:r>
                <a:endParaRPr sz="19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575" name="Google Shape;2575;p203"/>
            <p:cNvGrpSpPr/>
            <p:nvPr/>
          </p:nvGrpSpPr>
          <p:grpSpPr>
            <a:xfrm rot="8269013">
              <a:off x="1786760" y="2425840"/>
              <a:ext cx="514768" cy="706385"/>
              <a:chOff x="2912800" y="3733170"/>
              <a:chExt cx="514770" cy="706387"/>
            </a:xfrm>
          </p:grpSpPr>
          <p:grpSp>
            <p:nvGrpSpPr>
              <p:cNvPr id="2576" name="Google Shape;2576;p203"/>
              <p:cNvGrpSpPr/>
              <p:nvPr/>
            </p:nvGrpSpPr>
            <p:grpSpPr>
              <a:xfrm rot="9332033">
                <a:off x="2993524" y="3790146"/>
                <a:ext cx="353322" cy="592436"/>
                <a:chOff x="5954036" y="2019023"/>
                <a:chExt cx="611747" cy="1151907"/>
              </a:xfrm>
            </p:grpSpPr>
            <p:sp>
              <p:nvSpPr>
                <p:cNvPr id="2577" name="Google Shape;2577;p203"/>
                <p:cNvSpPr/>
                <p:nvPr/>
              </p:nvSpPr>
              <p:spPr>
                <a:xfrm>
                  <a:off x="6034436" y="2019023"/>
                  <a:ext cx="174600" cy="292500"/>
                </a:xfrm>
                <a:prstGeom prst="ellipse">
                  <a:avLst/>
                </a:prstGeom>
                <a:solidFill>
                  <a:srgbClr val="FCD5B5"/>
                </a:solidFill>
                <a:ln cap="flat" cmpd="sng" w="9525">
                  <a:solidFill>
                    <a:srgbClr val="E46C0A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2578" name="Google Shape;2578;p203"/>
                <p:cNvCxnSpPr>
                  <a:stCxn id="2577" idx="4"/>
                </p:cNvCxnSpPr>
                <p:nvPr/>
              </p:nvCxnSpPr>
              <p:spPr>
                <a:xfrm rot="3896941">
                  <a:off x="5923708" y="2439472"/>
                  <a:ext cx="396056" cy="188102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79" name="Google Shape;2579;p203"/>
                <p:cNvCxnSpPr/>
                <p:nvPr/>
              </p:nvCxnSpPr>
              <p:spPr>
                <a:xfrm flipH="1">
                  <a:off x="5955396" y="2353378"/>
                  <a:ext cx="162600" cy="1596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0" name="Google Shape;2580;p203"/>
                <p:cNvCxnSpPr/>
                <p:nvPr/>
              </p:nvCxnSpPr>
              <p:spPr>
                <a:xfrm>
                  <a:off x="5965854" y="2506730"/>
                  <a:ext cx="133800" cy="1362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1" name="Google Shape;2581;p203"/>
                <p:cNvCxnSpPr/>
                <p:nvPr/>
              </p:nvCxnSpPr>
              <p:spPr>
                <a:xfrm flipH="1">
                  <a:off x="6069672" y="2633623"/>
                  <a:ext cx="32400" cy="435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2" name="Google Shape;2582;p203"/>
                <p:cNvCxnSpPr/>
                <p:nvPr/>
              </p:nvCxnSpPr>
              <p:spPr>
                <a:xfrm rot="10800000">
                  <a:off x="6125450" y="2353388"/>
                  <a:ext cx="148500" cy="1074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3" name="Google Shape;2583;p203"/>
                <p:cNvCxnSpPr/>
                <p:nvPr/>
              </p:nvCxnSpPr>
              <p:spPr>
                <a:xfrm flipH="1">
                  <a:off x="6267600" y="2456141"/>
                  <a:ext cx="146700" cy="33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4" name="Google Shape;2584;p203"/>
                <p:cNvCxnSpPr/>
                <p:nvPr/>
              </p:nvCxnSpPr>
              <p:spPr>
                <a:xfrm flipH="1">
                  <a:off x="6038993" y="2756030"/>
                  <a:ext cx="82800" cy="4041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5" name="Google Shape;2585;p203"/>
                <p:cNvCxnSpPr/>
                <p:nvPr/>
              </p:nvCxnSpPr>
              <p:spPr>
                <a:xfrm>
                  <a:off x="6121793" y="2756030"/>
                  <a:ext cx="111000" cy="4149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6" name="Google Shape;2586;p203"/>
                <p:cNvCxnSpPr/>
                <p:nvPr/>
              </p:nvCxnSpPr>
              <p:spPr>
                <a:xfrm rot="10800000">
                  <a:off x="5978390" y="3163214"/>
                  <a:ext cx="72000" cy="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587" name="Google Shape;2587;p203"/>
                <p:cNvCxnSpPr/>
                <p:nvPr/>
              </p:nvCxnSpPr>
              <p:spPr>
                <a:xfrm rot="10800000">
                  <a:off x="6216824" y="3163221"/>
                  <a:ext cx="59400" cy="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sp>
              <p:nvSpPr>
                <p:cNvPr id="2588" name="Google Shape;2588;p203"/>
                <p:cNvSpPr/>
                <p:nvPr/>
              </p:nvSpPr>
              <p:spPr>
                <a:xfrm>
                  <a:off x="6247484" y="2536900"/>
                  <a:ext cx="318300" cy="241500"/>
                </a:xfrm>
                <a:prstGeom prst="trapezoid">
                  <a:avLst>
                    <a:gd fmla="val 13468" name="adj"/>
                  </a:avLst>
                </a:prstGeom>
                <a:solidFill>
                  <a:srgbClr val="C27BA0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sp>
              <p:nvSpPr>
                <p:cNvPr id="2589" name="Google Shape;2589;p203"/>
                <p:cNvSpPr/>
                <p:nvPr/>
              </p:nvSpPr>
              <p:spPr>
                <a:xfrm>
                  <a:off x="6282309" y="2441625"/>
                  <a:ext cx="246300" cy="197400"/>
                </a:xfrm>
                <a:prstGeom prst="blockArc">
                  <a:avLst>
                    <a:gd fmla="val 10525064" name="adj1"/>
                    <a:gd fmla="val 166813" name="adj2"/>
                    <a:gd fmla="val 8471" name="adj3"/>
                  </a:avLst>
                </a:prstGeom>
                <a:solidFill>
                  <a:srgbClr val="C27BA0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>
                    <a:latin typeface="Lexend"/>
                    <a:ea typeface="Lexend"/>
                    <a:cs typeface="Lexend"/>
                    <a:sym typeface="Lexend"/>
                  </a:endParaRPr>
                </a:p>
              </p:txBody>
            </p:sp>
            <p:cxnSp>
              <p:nvCxnSpPr>
                <p:cNvPr id="2590" name="Google Shape;2590;p203"/>
                <p:cNvCxnSpPr/>
                <p:nvPr/>
              </p:nvCxnSpPr>
              <p:spPr>
                <a:xfrm flipH="1">
                  <a:off x="6408188" y="2420128"/>
                  <a:ext cx="32400" cy="43500"/>
                </a:xfrm>
                <a:prstGeom prst="straightConnector1">
                  <a:avLst/>
                </a:prstGeom>
                <a:noFill/>
                <a:ln cap="flat" cmpd="sng" w="9525">
                  <a:solidFill>
                    <a:srgbClr val="E46C0A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</p:grpSp>
          <p:cxnSp>
            <p:nvCxnSpPr>
              <p:cNvPr id="2591" name="Google Shape;2591;p203"/>
              <p:cNvCxnSpPr/>
              <p:nvPr/>
            </p:nvCxnSpPr>
            <p:spPr>
              <a:xfrm rot="10800000">
                <a:off x="3006448" y="3852975"/>
                <a:ext cx="72000" cy="235800"/>
              </a:xfrm>
              <a:prstGeom prst="straightConnector1">
                <a:avLst/>
              </a:prstGeom>
              <a:noFill/>
              <a:ln cap="flat" cmpd="sng" w="19050">
                <a:solidFill>
                  <a:schemeClr val="accent4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</p:grpSp>
      </p:grpSp>
      <p:sp>
        <p:nvSpPr>
          <p:cNvPr id="2592" name="Google Shape;2592;p203"/>
          <p:cNvSpPr txBox="1"/>
          <p:nvPr/>
        </p:nvSpPr>
        <p:spPr>
          <a:xfrm>
            <a:off x="4863775" y="2374125"/>
            <a:ext cx="3908400" cy="13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</a:t>
            </a: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strength</a:t>
            </a: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of gravity on the Moon’s surface is smaller than on Earth’s surface, because the Moon has less mass.</a:t>
            </a:r>
            <a:endParaRPr sz="1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6" name="Shape 2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7" name="Google Shape;2597;p20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598" name="Google Shape;2598;p204"/>
          <p:cNvSpPr txBox="1"/>
          <p:nvPr/>
        </p:nvSpPr>
        <p:spPr>
          <a:xfrm>
            <a:off x="356761" y="818950"/>
            <a:ext cx="2885400" cy="100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Photographs taken on the Moon show there is gravity there.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599" name="Google Shape;2599;p204"/>
          <p:cNvSpPr txBox="1"/>
          <p:nvPr/>
        </p:nvSpPr>
        <p:spPr>
          <a:xfrm>
            <a:off x="356761" y="2240748"/>
            <a:ext cx="3110400" cy="19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photograph was taken on mission to the Moon.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Gravity is clearly holding everything down.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600" name="Google Shape;2600;p204"/>
          <p:cNvPicPr preferRelativeResize="0"/>
          <p:nvPr/>
        </p:nvPicPr>
        <p:blipFill rotWithShape="1">
          <a:blip r:embed="rId3">
            <a:alphaModFix/>
          </a:blip>
          <a:srcRect b="12020" l="0" r="0" t="8896"/>
          <a:stretch/>
        </p:blipFill>
        <p:spPr>
          <a:xfrm>
            <a:off x="3941400" y="741325"/>
            <a:ext cx="3941724" cy="313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4" name="Shape 2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5" name="Google Shape;2605;p20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606" name="Google Shape;2606;p205"/>
          <p:cNvSpPr txBox="1"/>
          <p:nvPr/>
        </p:nvSpPr>
        <p:spPr>
          <a:xfrm>
            <a:off x="324000" y="759450"/>
            <a:ext cx="5450400" cy="72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 astronaut is walking on the Moon, carrying a hammer. Which is true?</a:t>
            </a:r>
            <a:endParaRPr sz="19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607" name="Google Shape;2607;p205"/>
          <p:cNvPicPr preferRelativeResize="0"/>
          <p:nvPr/>
        </p:nvPicPr>
        <p:blipFill rotWithShape="1">
          <a:blip r:embed="rId3">
            <a:alphaModFix/>
          </a:blip>
          <a:srcRect b="0" l="2610" r="0" t="0"/>
          <a:stretch/>
        </p:blipFill>
        <p:spPr>
          <a:xfrm flipH="1">
            <a:off x="6053175" y="759450"/>
            <a:ext cx="2682700" cy="22328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8" name="Google Shape;2608;p205"/>
          <p:cNvGrpSpPr/>
          <p:nvPr/>
        </p:nvGrpSpPr>
        <p:grpSpPr>
          <a:xfrm>
            <a:off x="323991" y="2235525"/>
            <a:ext cx="5402844" cy="457200"/>
            <a:chOff x="323991" y="2014200"/>
            <a:chExt cx="5402844" cy="457200"/>
          </a:xfrm>
        </p:grpSpPr>
        <p:grpSp>
          <p:nvGrpSpPr>
            <p:cNvPr id="2609" name="Google Shape;2609;p205"/>
            <p:cNvGrpSpPr/>
            <p:nvPr/>
          </p:nvGrpSpPr>
          <p:grpSpPr>
            <a:xfrm>
              <a:off x="323991" y="2014200"/>
              <a:ext cx="457200" cy="457200"/>
              <a:chOff x="1020916" y="1442088"/>
              <a:chExt cx="457200" cy="457200"/>
            </a:xfrm>
          </p:grpSpPr>
          <p:pic>
            <p:nvPicPr>
              <p:cNvPr id="2610" name="Google Shape;2610;p205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611" name="Google Shape;2611;p205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b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2612" name="Google Shape;2612;p205"/>
            <p:cNvSpPr txBox="1"/>
            <p:nvPr/>
          </p:nvSpPr>
          <p:spPr>
            <a:xfrm>
              <a:off x="952035" y="2089050"/>
              <a:ext cx="47748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There is no gravity because there is no air.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13" name="Google Shape;2613;p205"/>
          <p:cNvGrpSpPr/>
          <p:nvPr/>
        </p:nvGrpSpPr>
        <p:grpSpPr>
          <a:xfrm>
            <a:off x="323991" y="3533775"/>
            <a:ext cx="7933644" cy="687900"/>
            <a:chOff x="323991" y="3409200"/>
            <a:chExt cx="7933644" cy="687900"/>
          </a:xfrm>
        </p:grpSpPr>
        <p:sp>
          <p:nvSpPr>
            <p:cNvPr id="2614" name="Google Shape;2614;p205"/>
            <p:cNvSpPr txBox="1"/>
            <p:nvPr/>
          </p:nvSpPr>
          <p:spPr>
            <a:xfrm>
              <a:off x="952035" y="3409200"/>
              <a:ext cx="73056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Gravity is weaker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than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 on Earth, she can jump higher and falls back down more slowly.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615" name="Google Shape;2615;p2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23991" y="3496375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16" name="Google Shape;2616;p205"/>
            <p:cNvSpPr txBox="1"/>
            <p:nvPr/>
          </p:nvSpPr>
          <p:spPr>
            <a:xfrm>
              <a:off x="348603" y="3580688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17" name="Google Shape;2617;p205"/>
          <p:cNvGrpSpPr/>
          <p:nvPr/>
        </p:nvGrpSpPr>
        <p:grpSpPr>
          <a:xfrm>
            <a:off x="323991" y="2884650"/>
            <a:ext cx="4738644" cy="457200"/>
            <a:chOff x="323991" y="2711700"/>
            <a:chExt cx="4738644" cy="457200"/>
          </a:xfrm>
        </p:grpSpPr>
        <p:grpSp>
          <p:nvGrpSpPr>
            <p:cNvPr id="2618" name="Google Shape;2618;p205"/>
            <p:cNvGrpSpPr/>
            <p:nvPr/>
          </p:nvGrpSpPr>
          <p:grpSpPr>
            <a:xfrm>
              <a:off x="323991" y="2711700"/>
              <a:ext cx="457200" cy="457200"/>
              <a:chOff x="1020916" y="1442088"/>
              <a:chExt cx="457200" cy="457200"/>
            </a:xfrm>
          </p:grpSpPr>
          <p:pic>
            <p:nvPicPr>
              <p:cNvPr id="2619" name="Google Shape;2619;p205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620" name="Google Shape;2620;p205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c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2621" name="Google Shape;2621;p205"/>
            <p:cNvSpPr txBox="1"/>
            <p:nvPr/>
          </p:nvSpPr>
          <p:spPr>
            <a:xfrm>
              <a:off x="952035" y="2786550"/>
              <a:ext cx="41106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Gravity is stronger than on Earth.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22" name="Google Shape;2622;p205"/>
          <p:cNvGrpSpPr/>
          <p:nvPr/>
        </p:nvGrpSpPr>
        <p:grpSpPr>
          <a:xfrm>
            <a:off x="323991" y="4339200"/>
            <a:ext cx="8009544" cy="457200"/>
            <a:chOff x="323991" y="4339200"/>
            <a:chExt cx="8009544" cy="457200"/>
          </a:xfrm>
        </p:grpSpPr>
        <p:grpSp>
          <p:nvGrpSpPr>
            <p:cNvPr id="2623" name="Google Shape;2623;p205"/>
            <p:cNvGrpSpPr/>
            <p:nvPr/>
          </p:nvGrpSpPr>
          <p:grpSpPr>
            <a:xfrm>
              <a:off x="323991" y="4339200"/>
              <a:ext cx="457200" cy="457200"/>
              <a:chOff x="1020916" y="1442088"/>
              <a:chExt cx="457200" cy="457200"/>
            </a:xfrm>
          </p:grpSpPr>
          <p:pic>
            <p:nvPicPr>
              <p:cNvPr id="2624" name="Google Shape;2624;p205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625" name="Google Shape;2625;p205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e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sp>
          <p:nvSpPr>
            <p:cNvPr id="2626" name="Google Shape;2626;p205"/>
            <p:cNvSpPr txBox="1"/>
            <p:nvPr/>
          </p:nvSpPr>
          <p:spPr>
            <a:xfrm>
              <a:off x="952035" y="4414050"/>
              <a:ext cx="73815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If the astronaut lets go of the hammer it will just float 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next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 to her.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627" name="Google Shape;2627;p20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60283" y="3835750"/>
            <a:ext cx="396000" cy="4191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28" name="Google Shape;2628;p205"/>
          <p:cNvGrpSpPr/>
          <p:nvPr/>
        </p:nvGrpSpPr>
        <p:grpSpPr>
          <a:xfrm>
            <a:off x="323991" y="1586400"/>
            <a:ext cx="5639544" cy="457200"/>
            <a:chOff x="323991" y="1434000"/>
            <a:chExt cx="5639544" cy="457200"/>
          </a:xfrm>
        </p:grpSpPr>
        <p:sp>
          <p:nvSpPr>
            <p:cNvPr id="2629" name="Google Shape;2629;p205"/>
            <p:cNvSpPr txBox="1"/>
            <p:nvPr/>
          </p:nvSpPr>
          <p:spPr>
            <a:xfrm>
              <a:off x="952035" y="1508850"/>
              <a:ext cx="50115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There is no gravity, only Earth has gravity.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grpSp>
          <p:nvGrpSpPr>
            <p:cNvPr id="2630" name="Google Shape;2630;p205"/>
            <p:cNvGrpSpPr/>
            <p:nvPr/>
          </p:nvGrpSpPr>
          <p:grpSpPr>
            <a:xfrm>
              <a:off x="323991" y="1434000"/>
              <a:ext cx="457200" cy="457200"/>
              <a:chOff x="1020916" y="1442088"/>
              <a:chExt cx="457200" cy="457200"/>
            </a:xfrm>
          </p:grpSpPr>
          <p:pic>
            <p:nvPicPr>
              <p:cNvPr id="2631" name="Google Shape;2631;p205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632" name="Google Shape;2632;p205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a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6" name="Shape 2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7" name="Google Shape;2637;p20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638" name="Google Shape;2638;p206"/>
          <p:cNvSpPr txBox="1"/>
          <p:nvPr/>
        </p:nvSpPr>
        <p:spPr>
          <a:xfrm>
            <a:off x="324000" y="700200"/>
            <a:ext cx="71292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All very large objects have gravity: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stars, planets, moons, dwarf planets etc.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39" name="Google Shape;2639;p206"/>
          <p:cNvSpPr txBox="1"/>
          <p:nvPr/>
        </p:nvSpPr>
        <p:spPr>
          <a:xfrm>
            <a:off x="329950" y="1401950"/>
            <a:ext cx="8366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larger the mass of an object, the stronger its gravity.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40" name="Google Shape;2640;p206"/>
          <p:cNvSpPr txBox="1"/>
          <p:nvPr/>
        </p:nvSpPr>
        <p:spPr>
          <a:xfrm>
            <a:off x="329950" y="4143875"/>
            <a:ext cx="83664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Gravity is always strongest at the surface and slowly weakens with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increasing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distance.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641" name="Google Shape;2641;p206"/>
          <p:cNvGrpSpPr/>
          <p:nvPr/>
        </p:nvGrpSpPr>
        <p:grpSpPr>
          <a:xfrm>
            <a:off x="851850" y="1851327"/>
            <a:ext cx="2567389" cy="1843555"/>
            <a:chOff x="1309050" y="1396450"/>
            <a:chExt cx="2567389" cy="1843555"/>
          </a:xfrm>
        </p:grpSpPr>
        <p:grpSp>
          <p:nvGrpSpPr>
            <p:cNvPr id="2642" name="Google Shape;2642;p206"/>
            <p:cNvGrpSpPr/>
            <p:nvPr/>
          </p:nvGrpSpPr>
          <p:grpSpPr>
            <a:xfrm>
              <a:off x="1905417" y="1604614"/>
              <a:ext cx="1971022" cy="1635390"/>
              <a:chOff x="5724475" y="1350900"/>
              <a:chExt cx="2367025" cy="2076950"/>
            </a:xfrm>
          </p:grpSpPr>
          <p:cxnSp>
            <p:nvCxnSpPr>
              <p:cNvPr id="2643" name="Google Shape;2643;p206"/>
              <p:cNvCxnSpPr/>
              <p:nvPr/>
            </p:nvCxnSpPr>
            <p:spPr>
              <a:xfrm>
                <a:off x="6904450" y="1580400"/>
                <a:ext cx="21300" cy="16491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44" name="Google Shape;2644;p206"/>
              <p:cNvCxnSpPr/>
              <p:nvPr/>
            </p:nvCxnSpPr>
            <p:spPr>
              <a:xfrm>
                <a:off x="5724475" y="2376500"/>
                <a:ext cx="2352900" cy="285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45" name="Google Shape;2645;p206"/>
              <p:cNvCxnSpPr/>
              <p:nvPr/>
            </p:nvCxnSpPr>
            <p:spPr>
              <a:xfrm flipH="1" rot="10800000">
                <a:off x="6115425" y="1686950"/>
                <a:ext cx="1570800" cy="14217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46" name="Google Shape;2646;p206"/>
              <p:cNvCxnSpPr/>
              <p:nvPr/>
            </p:nvCxnSpPr>
            <p:spPr>
              <a:xfrm rot="10800000">
                <a:off x="6229075" y="1651550"/>
                <a:ext cx="1400400" cy="15282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47" name="Google Shape;2647;p206"/>
              <p:cNvCxnSpPr/>
              <p:nvPr/>
            </p:nvCxnSpPr>
            <p:spPr>
              <a:xfrm>
                <a:off x="6905259" y="1350900"/>
                <a:ext cx="0" cy="2691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48" name="Google Shape;2648;p206"/>
              <p:cNvCxnSpPr/>
              <p:nvPr/>
            </p:nvCxnSpPr>
            <p:spPr>
              <a:xfrm flipH="1">
                <a:off x="7493275" y="1571300"/>
                <a:ext cx="315900" cy="2877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49" name="Google Shape;2649;p206"/>
              <p:cNvCxnSpPr/>
              <p:nvPr/>
            </p:nvCxnSpPr>
            <p:spPr>
              <a:xfrm rot="10800000">
                <a:off x="7652000" y="2401642"/>
                <a:ext cx="439500" cy="33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50" name="Google Shape;2650;p206"/>
              <p:cNvCxnSpPr/>
              <p:nvPr/>
            </p:nvCxnSpPr>
            <p:spPr>
              <a:xfrm flipH="1" rot="10800000">
                <a:off x="5983177" y="2899477"/>
                <a:ext cx="363000" cy="3315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51" name="Google Shape;2651;p206"/>
              <p:cNvCxnSpPr/>
              <p:nvPr/>
            </p:nvCxnSpPr>
            <p:spPr>
              <a:xfrm rot="10800000">
                <a:off x="6925750" y="3032450"/>
                <a:ext cx="0" cy="3954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52" name="Google Shape;2652;p206"/>
              <p:cNvCxnSpPr/>
              <p:nvPr/>
            </p:nvCxnSpPr>
            <p:spPr>
              <a:xfrm>
                <a:off x="5760025" y="2378875"/>
                <a:ext cx="388200" cy="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53" name="Google Shape;2653;p206"/>
              <p:cNvCxnSpPr/>
              <p:nvPr/>
            </p:nvCxnSpPr>
            <p:spPr>
              <a:xfrm>
                <a:off x="6127916" y="1544858"/>
                <a:ext cx="271800" cy="2913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654" name="Google Shape;2654;p206"/>
              <p:cNvCxnSpPr/>
              <p:nvPr/>
            </p:nvCxnSpPr>
            <p:spPr>
              <a:xfrm rot="10800000">
                <a:off x="7395638" y="2922431"/>
                <a:ext cx="188100" cy="2055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</p:grpSp>
        <p:sp>
          <p:nvSpPr>
            <p:cNvPr id="2655" name="Google Shape;2655;p206"/>
            <p:cNvSpPr txBox="1"/>
            <p:nvPr/>
          </p:nvSpPr>
          <p:spPr>
            <a:xfrm>
              <a:off x="1309050" y="1396450"/>
              <a:ext cx="1246800" cy="780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0000" spcFirstLastPara="1" rIns="91425" wrap="square" tIns="91425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Mars</a:t>
              </a:r>
              <a:r>
                <a:rPr lang="en-GB" sz="18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rPr>
                <a:t>’ gravity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656" name="Google Shape;2656;p206"/>
            <p:cNvPicPr preferRelativeResize="0"/>
            <p:nvPr/>
          </p:nvPicPr>
          <p:blipFill rotWithShape="1">
            <a:blip r:embed="rId3">
              <a:alphaModFix/>
            </a:blip>
            <a:srcRect b="70605" l="46624" r="51872" t="26588"/>
            <a:stretch/>
          </p:blipFill>
          <p:spPr>
            <a:xfrm>
              <a:off x="2818000" y="2341750"/>
              <a:ext cx="139500" cy="145200"/>
            </a:xfrm>
            <a:prstGeom prst="ellipse">
              <a:avLst/>
            </a:prstGeom>
            <a:noFill/>
            <a:ln>
              <a:noFill/>
            </a:ln>
          </p:spPr>
        </p:pic>
      </p:grpSp>
      <p:grpSp>
        <p:nvGrpSpPr>
          <p:cNvPr id="2657" name="Google Shape;2657;p206"/>
          <p:cNvGrpSpPr/>
          <p:nvPr/>
        </p:nvGrpSpPr>
        <p:grpSpPr>
          <a:xfrm>
            <a:off x="4761344" y="1537193"/>
            <a:ext cx="2935730" cy="2734841"/>
            <a:chOff x="5883919" y="1244518"/>
            <a:chExt cx="2935730" cy="2734841"/>
          </a:xfrm>
        </p:grpSpPr>
        <p:grpSp>
          <p:nvGrpSpPr>
            <p:cNvPr id="2658" name="Google Shape;2658;p206"/>
            <p:cNvGrpSpPr/>
            <p:nvPr/>
          </p:nvGrpSpPr>
          <p:grpSpPr>
            <a:xfrm>
              <a:off x="5883919" y="1244518"/>
              <a:ext cx="2935730" cy="2734841"/>
              <a:chOff x="5894456" y="1244464"/>
              <a:chExt cx="2489594" cy="2389342"/>
            </a:xfrm>
          </p:grpSpPr>
          <p:grpSp>
            <p:nvGrpSpPr>
              <p:cNvPr id="2659" name="Google Shape;2659;p206"/>
              <p:cNvGrpSpPr/>
              <p:nvPr/>
            </p:nvGrpSpPr>
            <p:grpSpPr>
              <a:xfrm>
                <a:off x="6173092" y="1497138"/>
                <a:ext cx="1971022" cy="1852718"/>
                <a:chOff x="5724475" y="1350900"/>
                <a:chExt cx="2367025" cy="2207983"/>
              </a:xfrm>
            </p:grpSpPr>
            <p:cxnSp>
              <p:nvCxnSpPr>
                <p:cNvPr id="2660" name="Google Shape;2660;p206"/>
                <p:cNvCxnSpPr/>
                <p:nvPr/>
              </p:nvCxnSpPr>
              <p:spPr>
                <a:xfrm>
                  <a:off x="6904450" y="1580400"/>
                  <a:ext cx="21300" cy="164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61" name="Google Shape;2661;p206"/>
                <p:cNvCxnSpPr/>
                <p:nvPr/>
              </p:nvCxnSpPr>
              <p:spPr>
                <a:xfrm>
                  <a:off x="5724475" y="2376500"/>
                  <a:ext cx="2352900" cy="28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62" name="Google Shape;2662;p206"/>
                <p:cNvCxnSpPr/>
                <p:nvPr/>
              </p:nvCxnSpPr>
              <p:spPr>
                <a:xfrm flipH="1" rot="10800000">
                  <a:off x="6115425" y="1686950"/>
                  <a:ext cx="1570800" cy="1421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63" name="Google Shape;2663;p206"/>
                <p:cNvCxnSpPr/>
                <p:nvPr/>
              </p:nvCxnSpPr>
              <p:spPr>
                <a:xfrm rot="10800000">
                  <a:off x="6229075" y="1651550"/>
                  <a:ext cx="1400400" cy="15282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64" name="Google Shape;2664;p206"/>
                <p:cNvCxnSpPr/>
                <p:nvPr/>
              </p:nvCxnSpPr>
              <p:spPr>
                <a:xfrm>
                  <a:off x="6905259" y="1350900"/>
                  <a:ext cx="0" cy="26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65" name="Google Shape;2665;p206"/>
                <p:cNvCxnSpPr/>
                <p:nvPr/>
              </p:nvCxnSpPr>
              <p:spPr>
                <a:xfrm flipH="1">
                  <a:off x="7493275" y="1571300"/>
                  <a:ext cx="315900" cy="287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66" name="Google Shape;2666;p206"/>
                <p:cNvCxnSpPr/>
                <p:nvPr/>
              </p:nvCxnSpPr>
              <p:spPr>
                <a:xfrm rot="10800000">
                  <a:off x="7652000" y="2401642"/>
                  <a:ext cx="439500" cy="3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67" name="Google Shape;2667;p206"/>
                <p:cNvCxnSpPr/>
                <p:nvPr/>
              </p:nvCxnSpPr>
              <p:spPr>
                <a:xfrm flipH="1" rot="10800000">
                  <a:off x="5983177" y="2899477"/>
                  <a:ext cx="363000" cy="331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68" name="Google Shape;2668;p206"/>
                <p:cNvCxnSpPr/>
                <p:nvPr/>
              </p:nvCxnSpPr>
              <p:spPr>
                <a:xfrm rot="10800000">
                  <a:off x="6922093" y="3134983"/>
                  <a:ext cx="7500" cy="4239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69" name="Google Shape;2669;p206"/>
                <p:cNvCxnSpPr/>
                <p:nvPr/>
              </p:nvCxnSpPr>
              <p:spPr>
                <a:xfrm>
                  <a:off x="5760025" y="2378875"/>
                  <a:ext cx="388200" cy="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70" name="Google Shape;2670;p206"/>
                <p:cNvCxnSpPr/>
                <p:nvPr/>
              </p:nvCxnSpPr>
              <p:spPr>
                <a:xfrm>
                  <a:off x="6127916" y="1544858"/>
                  <a:ext cx="271800" cy="291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71" name="Google Shape;2671;p206"/>
                <p:cNvCxnSpPr/>
                <p:nvPr/>
              </p:nvCxnSpPr>
              <p:spPr>
                <a:xfrm rot="10800000">
                  <a:off x="7459200" y="2997275"/>
                  <a:ext cx="262800" cy="2820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</p:grpSp>
          <p:grpSp>
            <p:nvGrpSpPr>
              <p:cNvPr id="2672" name="Google Shape;2672;p206"/>
              <p:cNvGrpSpPr/>
              <p:nvPr/>
            </p:nvGrpSpPr>
            <p:grpSpPr>
              <a:xfrm rot="1286850">
                <a:off x="6153664" y="1542882"/>
                <a:ext cx="1971179" cy="1792507"/>
                <a:chOff x="5724475" y="1350900"/>
                <a:chExt cx="2367025" cy="2276376"/>
              </a:xfrm>
            </p:grpSpPr>
            <p:cxnSp>
              <p:nvCxnSpPr>
                <p:cNvPr id="2673" name="Google Shape;2673;p206"/>
                <p:cNvCxnSpPr/>
                <p:nvPr/>
              </p:nvCxnSpPr>
              <p:spPr>
                <a:xfrm>
                  <a:off x="6904450" y="1580400"/>
                  <a:ext cx="21300" cy="164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74" name="Google Shape;2674;p206"/>
                <p:cNvCxnSpPr/>
                <p:nvPr/>
              </p:nvCxnSpPr>
              <p:spPr>
                <a:xfrm>
                  <a:off x="5724475" y="2376500"/>
                  <a:ext cx="2352900" cy="28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75" name="Google Shape;2675;p206"/>
                <p:cNvCxnSpPr/>
                <p:nvPr/>
              </p:nvCxnSpPr>
              <p:spPr>
                <a:xfrm flipH="1" rot="10800000">
                  <a:off x="6115425" y="1686950"/>
                  <a:ext cx="1570800" cy="1421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76" name="Google Shape;2676;p206"/>
                <p:cNvCxnSpPr/>
                <p:nvPr/>
              </p:nvCxnSpPr>
              <p:spPr>
                <a:xfrm rot="10800000">
                  <a:off x="6229075" y="1651550"/>
                  <a:ext cx="1400400" cy="15282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677" name="Google Shape;2677;p206"/>
                <p:cNvCxnSpPr/>
                <p:nvPr/>
              </p:nvCxnSpPr>
              <p:spPr>
                <a:xfrm>
                  <a:off x="6905259" y="1350900"/>
                  <a:ext cx="0" cy="26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78" name="Google Shape;2678;p206"/>
                <p:cNvCxnSpPr/>
                <p:nvPr/>
              </p:nvCxnSpPr>
              <p:spPr>
                <a:xfrm flipH="1">
                  <a:off x="7493275" y="1571300"/>
                  <a:ext cx="315900" cy="287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79" name="Google Shape;2679;p206"/>
                <p:cNvCxnSpPr/>
                <p:nvPr/>
              </p:nvCxnSpPr>
              <p:spPr>
                <a:xfrm rot="10800000">
                  <a:off x="7652000" y="2401642"/>
                  <a:ext cx="439500" cy="3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80" name="Google Shape;2680;p206"/>
                <p:cNvCxnSpPr/>
                <p:nvPr/>
              </p:nvCxnSpPr>
              <p:spPr>
                <a:xfrm flipH="1" rot="10800000">
                  <a:off x="5983177" y="2899477"/>
                  <a:ext cx="363000" cy="331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81" name="Google Shape;2681;p206"/>
                <p:cNvCxnSpPr/>
                <p:nvPr/>
              </p:nvCxnSpPr>
              <p:spPr>
                <a:xfrm flipH="1" rot="9445823">
                  <a:off x="6844782" y="3198624"/>
                  <a:ext cx="157892" cy="411203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82" name="Google Shape;2682;p206"/>
                <p:cNvCxnSpPr/>
                <p:nvPr/>
              </p:nvCxnSpPr>
              <p:spPr>
                <a:xfrm>
                  <a:off x="5760025" y="2378875"/>
                  <a:ext cx="388200" cy="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83" name="Google Shape;2683;p206"/>
                <p:cNvCxnSpPr/>
                <p:nvPr/>
              </p:nvCxnSpPr>
              <p:spPr>
                <a:xfrm>
                  <a:off x="6127916" y="1544858"/>
                  <a:ext cx="271800" cy="291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684" name="Google Shape;2684;p206"/>
                <p:cNvCxnSpPr/>
                <p:nvPr/>
              </p:nvCxnSpPr>
              <p:spPr>
                <a:xfrm rot="10800000">
                  <a:off x="7459200" y="2997275"/>
                  <a:ext cx="262800" cy="2820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</p:grpSp>
        </p:grpSp>
        <p:pic>
          <p:nvPicPr>
            <p:cNvPr id="2685" name="Google Shape;2685;p206"/>
            <p:cNvPicPr preferRelativeResize="0"/>
            <p:nvPr/>
          </p:nvPicPr>
          <p:blipFill rotWithShape="1">
            <a:blip r:embed="rId3">
              <a:alphaModFix/>
            </a:blip>
            <a:srcRect b="13254" l="85050" r="4862" t="69940"/>
            <a:stretch/>
          </p:blipFill>
          <p:spPr>
            <a:xfrm>
              <a:off x="6884238" y="2136901"/>
              <a:ext cx="935100" cy="8697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2686" name="Google Shape;2686;p206"/>
            <p:cNvSpPr/>
            <p:nvPr/>
          </p:nvSpPr>
          <p:spPr>
            <a:xfrm>
              <a:off x="6108575" y="1404200"/>
              <a:ext cx="2514900" cy="2375700"/>
            </a:xfrm>
            <a:prstGeom prst="donut">
              <a:avLst>
                <a:gd fmla="val 5504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687" name="Google Shape;2687;p206"/>
          <p:cNvSpPr txBox="1"/>
          <p:nvPr/>
        </p:nvSpPr>
        <p:spPr>
          <a:xfrm>
            <a:off x="4129350" y="1807188"/>
            <a:ext cx="19131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0000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Neptune’s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gravity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1" name="Shape 2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2" name="Google Shape;2692;p20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grpSp>
        <p:nvGrpSpPr>
          <p:cNvPr id="2693" name="Google Shape;2693;p207"/>
          <p:cNvGrpSpPr/>
          <p:nvPr/>
        </p:nvGrpSpPr>
        <p:grpSpPr>
          <a:xfrm>
            <a:off x="406160" y="926554"/>
            <a:ext cx="3327592" cy="2389431"/>
            <a:chOff x="1309050" y="1396450"/>
            <a:chExt cx="2567389" cy="1843555"/>
          </a:xfrm>
        </p:grpSpPr>
        <p:grpSp>
          <p:nvGrpSpPr>
            <p:cNvPr id="2694" name="Google Shape;2694;p207"/>
            <p:cNvGrpSpPr/>
            <p:nvPr/>
          </p:nvGrpSpPr>
          <p:grpSpPr>
            <a:xfrm>
              <a:off x="1905417" y="1604614"/>
              <a:ext cx="1971022" cy="1635390"/>
              <a:chOff x="5724475" y="1350900"/>
              <a:chExt cx="2367025" cy="2076950"/>
            </a:xfrm>
          </p:grpSpPr>
          <p:cxnSp>
            <p:nvCxnSpPr>
              <p:cNvPr id="2695" name="Google Shape;2695;p207"/>
              <p:cNvCxnSpPr/>
              <p:nvPr/>
            </p:nvCxnSpPr>
            <p:spPr>
              <a:xfrm>
                <a:off x="6904450" y="1580400"/>
                <a:ext cx="21300" cy="16491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96" name="Google Shape;2696;p207"/>
              <p:cNvCxnSpPr/>
              <p:nvPr/>
            </p:nvCxnSpPr>
            <p:spPr>
              <a:xfrm>
                <a:off x="5724475" y="2376500"/>
                <a:ext cx="2352900" cy="285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97" name="Google Shape;2697;p207"/>
              <p:cNvCxnSpPr/>
              <p:nvPr/>
            </p:nvCxnSpPr>
            <p:spPr>
              <a:xfrm flipH="1" rot="10800000">
                <a:off x="6115425" y="1686950"/>
                <a:ext cx="1570800" cy="14217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98" name="Google Shape;2698;p207"/>
              <p:cNvCxnSpPr/>
              <p:nvPr/>
            </p:nvCxnSpPr>
            <p:spPr>
              <a:xfrm rot="10800000">
                <a:off x="6229075" y="1651550"/>
                <a:ext cx="1400400" cy="15282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2699" name="Google Shape;2699;p207"/>
              <p:cNvCxnSpPr/>
              <p:nvPr/>
            </p:nvCxnSpPr>
            <p:spPr>
              <a:xfrm>
                <a:off x="6905259" y="1350900"/>
                <a:ext cx="0" cy="2691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0" name="Google Shape;2700;p207"/>
              <p:cNvCxnSpPr/>
              <p:nvPr/>
            </p:nvCxnSpPr>
            <p:spPr>
              <a:xfrm flipH="1">
                <a:off x="7493275" y="1571300"/>
                <a:ext cx="315900" cy="2877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1" name="Google Shape;2701;p207"/>
              <p:cNvCxnSpPr/>
              <p:nvPr/>
            </p:nvCxnSpPr>
            <p:spPr>
              <a:xfrm rot="10800000">
                <a:off x="7652000" y="2401642"/>
                <a:ext cx="439500" cy="33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2" name="Google Shape;2702;p207"/>
              <p:cNvCxnSpPr/>
              <p:nvPr/>
            </p:nvCxnSpPr>
            <p:spPr>
              <a:xfrm flipH="1" rot="10800000">
                <a:off x="5983177" y="2899477"/>
                <a:ext cx="363000" cy="3315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3" name="Google Shape;2703;p207"/>
              <p:cNvCxnSpPr/>
              <p:nvPr/>
            </p:nvCxnSpPr>
            <p:spPr>
              <a:xfrm rot="10800000">
                <a:off x="6925750" y="3032450"/>
                <a:ext cx="0" cy="3954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4" name="Google Shape;2704;p207"/>
              <p:cNvCxnSpPr/>
              <p:nvPr/>
            </p:nvCxnSpPr>
            <p:spPr>
              <a:xfrm>
                <a:off x="5760025" y="2378875"/>
                <a:ext cx="388200" cy="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5" name="Google Shape;2705;p207"/>
              <p:cNvCxnSpPr/>
              <p:nvPr/>
            </p:nvCxnSpPr>
            <p:spPr>
              <a:xfrm>
                <a:off x="6127916" y="1544858"/>
                <a:ext cx="271800" cy="2913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  <p:cxnSp>
            <p:nvCxnSpPr>
              <p:cNvPr id="2706" name="Google Shape;2706;p207"/>
              <p:cNvCxnSpPr/>
              <p:nvPr/>
            </p:nvCxnSpPr>
            <p:spPr>
              <a:xfrm rot="10800000">
                <a:off x="7395638" y="2922431"/>
                <a:ext cx="188100" cy="205500"/>
              </a:xfrm>
              <a:prstGeom prst="straightConnector1">
                <a:avLst/>
              </a:prstGeom>
              <a:noFill/>
              <a:ln cap="flat" cmpd="sng" w="19050">
                <a:solidFill>
                  <a:srgbClr val="878787"/>
                </a:solidFill>
                <a:prstDash val="solid"/>
                <a:round/>
                <a:headEnd len="med" w="med" type="none"/>
                <a:tailEnd len="med" w="med" type="triangle"/>
              </a:ln>
            </p:spPr>
          </p:cxnSp>
        </p:grpSp>
        <p:sp>
          <p:nvSpPr>
            <p:cNvPr id="2707" name="Google Shape;2707;p207"/>
            <p:cNvSpPr txBox="1"/>
            <p:nvPr/>
          </p:nvSpPr>
          <p:spPr>
            <a:xfrm>
              <a:off x="1309050" y="1396450"/>
              <a:ext cx="1246800" cy="602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0000" spcFirstLastPara="1" rIns="91425" wrap="square" tIns="91425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Mars</a:t>
              </a:r>
              <a:r>
                <a:rPr lang="en-GB" sz="18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rPr>
                <a:t>’ gravity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708" name="Google Shape;2708;p207"/>
            <p:cNvPicPr preferRelativeResize="0"/>
            <p:nvPr/>
          </p:nvPicPr>
          <p:blipFill rotWithShape="1">
            <a:blip r:embed="rId3">
              <a:alphaModFix/>
            </a:blip>
            <a:srcRect b="70605" l="46624" r="51872" t="26588"/>
            <a:stretch/>
          </p:blipFill>
          <p:spPr>
            <a:xfrm>
              <a:off x="2818000" y="2341750"/>
              <a:ext cx="139500" cy="145200"/>
            </a:xfrm>
            <a:prstGeom prst="ellipse">
              <a:avLst/>
            </a:prstGeom>
            <a:noFill/>
            <a:ln>
              <a:noFill/>
            </a:ln>
          </p:spPr>
        </p:pic>
      </p:grpSp>
      <p:grpSp>
        <p:nvGrpSpPr>
          <p:cNvPr id="2709" name="Google Shape;2709;p207"/>
          <p:cNvGrpSpPr/>
          <p:nvPr/>
        </p:nvGrpSpPr>
        <p:grpSpPr>
          <a:xfrm>
            <a:off x="4837448" y="546663"/>
            <a:ext cx="3732487" cy="3448361"/>
            <a:chOff x="5883919" y="1244518"/>
            <a:chExt cx="2935730" cy="2734841"/>
          </a:xfrm>
        </p:grpSpPr>
        <p:grpSp>
          <p:nvGrpSpPr>
            <p:cNvPr id="2710" name="Google Shape;2710;p207"/>
            <p:cNvGrpSpPr/>
            <p:nvPr/>
          </p:nvGrpSpPr>
          <p:grpSpPr>
            <a:xfrm>
              <a:off x="5883919" y="1244518"/>
              <a:ext cx="2935730" cy="2734841"/>
              <a:chOff x="5894456" y="1244464"/>
              <a:chExt cx="2489594" cy="2389342"/>
            </a:xfrm>
          </p:grpSpPr>
          <p:grpSp>
            <p:nvGrpSpPr>
              <p:cNvPr id="2711" name="Google Shape;2711;p207"/>
              <p:cNvGrpSpPr/>
              <p:nvPr/>
            </p:nvGrpSpPr>
            <p:grpSpPr>
              <a:xfrm>
                <a:off x="6173092" y="1497138"/>
                <a:ext cx="1971022" cy="1852718"/>
                <a:chOff x="5724475" y="1350900"/>
                <a:chExt cx="2367025" cy="2207983"/>
              </a:xfrm>
            </p:grpSpPr>
            <p:cxnSp>
              <p:nvCxnSpPr>
                <p:cNvPr id="2712" name="Google Shape;2712;p207"/>
                <p:cNvCxnSpPr/>
                <p:nvPr/>
              </p:nvCxnSpPr>
              <p:spPr>
                <a:xfrm>
                  <a:off x="6904450" y="1580400"/>
                  <a:ext cx="21300" cy="164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13" name="Google Shape;2713;p207"/>
                <p:cNvCxnSpPr/>
                <p:nvPr/>
              </p:nvCxnSpPr>
              <p:spPr>
                <a:xfrm>
                  <a:off x="5724475" y="2376500"/>
                  <a:ext cx="2352900" cy="28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14" name="Google Shape;2714;p207"/>
                <p:cNvCxnSpPr/>
                <p:nvPr/>
              </p:nvCxnSpPr>
              <p:spPr>
                <a:xfrm flipH="1" rot="10800000">
                  <a:off x="6115425" y="1686950"/>
                  <a:ext cx="1570800" cy="1421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15" name="Google Shape;2715;p207"/>
                <p:cNvCxnSpPr/>
                <p:nvPr/>
              </p:nvCxnSpPr>
              <p:spPr>
                <a:xfrm rot="10800000">
                  <a:off x="6229075" y="1651550"/>
                  <a:ext cx="1400400" cy="15282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16" name="Google Shape;2716;p207"/>
                <p:cNvCxnSpPr/>
                <p:nvPr/>
              </p:nvCxnSpPr>
              <p:spPr>
                <a:xfrm>
                  <a:off x="6905259" y="1350900"/>
                  <a:ext cx="0" cy="26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17" name="Google Shape;2717;p207"/>
                <p:cNvCxnSpPr/>
                <p:nvPr/>
              </p:nvCxnSpPr>
              <p:spPr>
                <a:xfrm flipH="1">
                  <a:off x="7493275" y="1571300"/>
                  <a:ext cx="315900" cy="287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18" name="Google Shape;2718;p207"/>
                <p:cNvCxnSpPr/>
                <p:nvPr/>
              </p:nvCxnSpPr>
              <p:spPr>
                <a:xfrm rot="10800000">
                  <a:off x="7652000" y="2401642"/>
                  <a:ext cx="439500" cy="3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19" name="Google Shape;2719;p207"/>
                <p:cNvCxnSpPr/>
                <p:nvPr/>
              </p:nvCxnSpPr>
              <p:spPr>
                <a:xfrm flipH="1" rot="10800000">
                  <a:off x="5983177" y="2899477"/>
                  <a:ext cx="363000" cy="331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20" name="Google Shape;2720;p207"/>
                <p:cNvCxnSpPr/>
                <p:nvPr/>
              </p:nvCxnSpPr>
              <p:spPr>
                <a:xfrm rot="10800000">
                  <a:off x="6922093" y="3134983"/>
                  <a:ext cx="7500" cy="4239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21" name="Google Shape;2721;p207"/>
                <p:cNvCxnSpPr/>
                <p:nvPr/>
              </p:nvCxnSpPr>
              <p:spPr>
                <a:xfrm>
                  <a:off x="5760025" y="2378875"/>
                  <a:ext cx="388200" cy="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22" name="Google Shape;2722;p207"/>
                <p:cNvCxnSpPr/>
                <p:nvPr/>
              </p:nvCxnSpPr>
              <p:spPr>
                <a:xfrm>
                  <a:off x="6127916" y="1544858"/>
                  <a:ext cx="271800" cy="291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23" name="Google Shape;2723;p207"/>
                <p:cNvCxnSpPr/>
                <p:nvPr/>
              </p:nvCxnSpPr>
              <p:spPr>
                <a:xfrm rot="10800000">
                  <a:off x="7459200" y="2997275"/>
                  <a:ext cx="262800" cy="2820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</p:grpSp>
          <p:grpSp>
            <p:nvGrpSpPr>
              <p:cNvPr id="2724" name="Google Shape;2724;p207"/>
              <p:cNvGrpSpPr/>
              <p:nvPr/>
            </p:nvGrpSpPr>
            <p:grpSpPr>
              <a:xfrm rot="1286850">
                <a:off x="6153664" y="1542882"/>
                <a:ext cx="1971179" cy="1792507"/>
                <a:chOff x="5724475" y="1350900"/>
                <a:chExt cx="2367025" cy="2276376"/>
              </a:xfrm>
            </p:grpSpPr>
            <p:cxnSp>
              <p:nvCxnSpPr>
                <p:cNvPr id="2725" name="Google Shape;2725;p207"/>
                <p:cNvCxnSpPr/>
                <p:nvPr/>
              </p:nvCxnSpPr>
              <p:spPr>
                <a:xfrm>
                  <a:off x="6904450" y="1580400"/>
                  <a:ext cx="21300" cy="164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26" name="Google Shape;2726;p207"/>
                <p:cNvCxnSpPr/>
                <p:nvPr/>
              </p:nvCxnSpPr>
              <p:spPr>
                <a:xfrm>
                  <a:off x="5724475" y="2376500"/>
                  <a:ext cx="2352900" cy="28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27" name="Google Shape;2727;p207"/>
                <p:cNvCxnSpPr/>
                <p:nvPr/>
              </p:nvCxnSpPr>
              <p:spPr>
                <a:xfrm flipH="1" rot="10800000">
                  <a:off x="6115425" y="1686950"/>
                  <a:ext cx="1570800" cy="1421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28" name="Google Shape;2728;p207"/>
                <p:cNvCxnSpPr/>
                <p:nvPr/>
              </p:nvCxnSpPr>
              <p:spPr>
                <a:xfrm rot="10800000">
                  <a:off x="6229075" y="1651550"/>
                  <a:ext cx="1400400" cy="15282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none"/>
                </a:ln>
              </p:spPr>
            </p:cxnSp>
            <p:cxnSp>
              <p:nvCxnSpPr>
                <p:cNvPr id="2729" name="Google Shape;2729;p207"/>
                <p:cNvCxnSpPr/>
                <p:nvPr/>
              </p:nvCxnSpPr>
              <p:spPr>
                <a:xfrm>
                  <a:off x="6905259" y="1350900"/>
                  <a:ext cx="0" cy="2691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0" name="Google Shape;2730;p207"/>
                <p:cNvCxnSpPr/>
                <p:nvPr/>
              </p:nvCxnSpPr>
              <p:spPr>
                <a:xfrm flipH="1">
                  <a:off x="7493275" y="1571300"/>
                  <a:ext cx="315900" cy="2877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1" name="Google Shape;2731;p207"/>
                <p:cNvCxnSpPr/>
                <p:nvPr/>
              </p:nvCxnSpPr>
              <p:spPr>
                <a:xfrm rot="10800000">
                  <a:off x="7652000" y="2401642"/>
                  <a:ext cx="439500" cy="3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2" name="Google Shape;2732;p207"/>
                <p:cNvCxnSpPr/>
                <p:nvPr/>
              </p:nvCxnSpPr>
              <p:spPr>
                <a:xfrm flipH="1" rot="10800000">
                  <a:off x="5983177" y="2899477"/>
                  <a:ext cx="363000" cy="3315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3" name="Google Shape;2733;p207"/>
                <p:cNvCxnSpPr/>
                <p:nvPr/>
              </p:nvCxnSpPr>
              <p:spPr>
                <a:xfrm flipH="1" rot="9445823">
                  <a:off x="6844782" y="3198624"/>
                  <a:ext cx="157892" cy="411203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4" name="Google Shape;2734;p207"/>
                <p:cNvCxnSpPr/>
                <p:nvPr/>
              </p:nvCxnSpPr>
              <p:spPr>
                <a:xfrm>
                  <a:off x="5760025" y="2378875"/>
                  <a:ext cx="388200" cy="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5" name="Google Shape;2735;p207"/>
                <p:cNvCxnSpPr/>
                <p:nvPr/>
              </p:nvCxnSpPr>
              <p:spPr>
                <a:xfrm>
                  <a:off x="6127916" y="1544858"/>
                  <a:ext cx="271800" cy="2913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  <p:cxnSp>
              <p:nvCxnSpPr>
                <p:cNvPr id="2736" name="Google Shape;2736;p207"/>
                <p:cNvCxnSpPr/>
                <p:nvPr/>
              </p:nvCxnSpPr>
              <p:spPr>
                <a:xfrm rot="10800000">
                  <a:off x="7459200" y="2997275"/>
                  <a:ext cx="262800" cy="282000"/>
                </a:xfrm>
                <a:prstGeom prst="straightConnector1">
                  <a:avLst/>
                </a:prstGeom>
                <a:noFill/>
                <a:ln cap="flat" cmpd="sng" w="19050">
                  <a:solidFill>
                    <a:srgbClr val="878787"/>
                  </a:solidFill>
                  <a:prstDash val="solid"/>
                  <a:round/>
                  <a:headEnd len="med" w="med" type="none"/>
                  <a:tailEnd len="med" w="med" type="triangle"/>
                </a:ln>
              </p:spPr>
            </p:cxnSp>
          </p:grpSp>
        </p:grpSp>
        <p:pic>
          <p:nvPicPr>
            <p:cNvPr id="2737" name="Google Shape;2737;p207"/>
            <p:cNvPicPr preferRelativeResize="0"/>
            <p:nvPr/>
          </p:nvPicPr>
          <p:blipFill rotWithShape="1">
            <a:blip r:embed="rId3">
              <a:alphaModFix/>
            </a:blip>
            <a:srcRect b="13254" l="85050" r="4862" t="69940"/>
            <a:stretch/>
          </p:blipFill>
          <p:spPr>
            <a:xfrm>
              <a:off x="6884238" y="2136901"/>
              <a:ext cx="935100" cy="8697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2738" name="Google Shape;2738;p207"/>
            <p:cNvSpPr/>
            <p:nvPr/>
          </p:nvSpPr>
          <p:spPr>
            <a:xfrm>
              <a:off x="6108575" y="1404200"/>
              <a:ext cx="2514900" cy="2375700"/>
            </a:xfrm>
            <a:prstGeom prst="donut">
              <a:avLst>
                <a:gd fmla="val 5504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739" name="Google Shape;2739;p207"/>
          <p:cNvSpPr txBox="1"/>
          <p:nvPr/>
        </p:nvSpPr>
        <p:spPr>
          <a:xfrm>
            <a:off x="4205550" y="816588"/>
            <a:ext cx="19131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0000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Neptune’s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gravity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40" name="Google Shape;2740;p207"/>
          <p:cNvSpPr/>
          <p:nvPr/>
        </p:nvSpPr>
        <p:spPr>
          <a:xfrm rot="-2241444">
            <a:off x="2319266" y="1924460"/>
            <a:ext cx="133985" cy="93885"/>
          </a:xfrm>
          <a:prstGeom prst="trapezoid">
            <a:avLst>
              <a:gd fmla="val 13468" name="adj"/>
            </a:avLst>
          </a:prstGeom>
          <a:solidFill>
            <a:srgbClr val="FF00FF"/>
          </a:solidFill>
          <a:ln cap="flat" cmpd="sng" w="9525">
            <a:solidFill>
              <a:srgbClr val="FF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41" name="Google Shape;2741;p207"/>
          <p:cNvSpPr/>
          <p:nvPr/>
        </p:nvSpPr>
        <p:spPr>
          <a:xfrm rot="-2242000">
            <a:off x="2311703" y="1893453"/>
            <a:ext cx="103804" cy="76693"/>
          </a:xfrm>
          <a:prstGeom prst="blockArc">
            <a:avLst>
              <a:gd fmla="val 10525064" name="adj1"/>
              <a:gd fmla="val 166813" name="adj2"/>
              <a:gd fmla="val 8471" name="adj3"/>
            </a:avLst>
          </a:prstGeom>
          <a:solidFill>
            <a:srgbClr val="FF00FF"/>
          </a:solidFill>
          <a:ln cap="flat" cmpd="sng" w="9525">
            <a:solidFill>
              <a:srgbClr val="FF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742" name="Google Shape;2742;p207"/>
          <p:cNvGrpSpPr/>
          <p:nvPr/>
        </p:nvGrpSpPr>
        <p:grpSpPr>
          <a:xfrm rot="-527723">
            <a:off x="2168896" y="1793464"/>
            <a:ext cx="245021" cy="463696"/>
            <a:chOff x="2215781" y="2387077"/>
            <a:chExt cx="245031" cy="463715"/>
          </a:xfrm>
        </p:grpSpPr>
        <p:sp>
          <p:nvSpPr>
            <p:cNvPr id="2743" name="Google Shape;2743;p207"/>
            <p:cNvSpPr/>
            <p:nvPr/>
          </p:nvSpPr>
          <p:spPr>
            <a:xfrm rot="-1712726">
              <a:off x="2231197" y="2401061"/>
              <a:ext cx="73538" cy="113849"/>
            </a:xfrm>
            <a:prstGeom prst="ellipse">
              <a:avLst/>
            </a:prstGeom>
            <a:solidFill>
              <a:srgbClr val="D9EAD3"/>
            </a:solidFill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744" name="Google Shape;2744;p207"/>
            <p:cNvCxnSpPr>
              <a:stCxn id="2743" idx="4"/>
            </p:cNvCxnSpPr>
            <p:nvPr/>
          </p:nvCxnSpPr>
          <p:spPr>
            <a:xfrm rot="527557">
              <a:off x="2275805" y="2516885"/>
              <a:ext cx="84392" cy="150879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5" name="Google Shape;2745;p207"/>
            <p:cNvCxnSpPr/>
            <p:nvPr/>
          </p:nvCxnSpPr>
          <p:spPr>
            <a:xfrm flipH="1" rot="-1712726">
              <a:off x="2238687" y="2541748"/>
              <a:ext cx="68484" cy="62121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6" name="Google Shape;2746;p207"/>
            <p:cNvCxnSpPr/>
            <p:nvPr/>
          </p:nvCxnSpPr>
          <p:spPr>
            <a:xfrm rot="-1712726">
              <a:off x="2262554" y="2598757"/>
              <a:ext cx="56354" cy="53013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7" name="Google Shape;2747;p207"/>
            <p:cNvCxnSpPr/>
            <p:nvPr/>
          </p:nvCxnSpPr>
          <p:spPr>
            <a:xfrm flipH="1" rot="-1712726">
              <a:off x="2314512" y="2635482"/>
              <a:ext cx="13646" cy="16931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8" name="Google Shape;2748;p207"/>
            <p:cNvCxnSpPr/>
            <p:nvPr/>
          </p:nvCxnSpPr>
          <p:spPr>
            <a:xfrm rot="9087274">
              <a:off x="2298417" y="2509585"/>
              <a:ext cx="62545" cy="41803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9" name="Google Shape;2749;p207"/>
            <p:cNvCxnSpPr/>
            <p:nvPr/>
          </p:nvCxnSpPr>
          <p:spPr>
            <a:xfrm flipH="1" rot="-1712726">
              <a:off x="2357950" y="2519908"/>
              <a:ext cx="61787" cy="1284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0" name="Google Shape;2750;p207"/>
            <p:cNvCxnSpPr/>
            <p:nvPr/>
          </p:nvCxnSpPr>
          <p:spPr>
            <a:xfrm flipH="1" rot="-1712726">
              <a:off x="2343029" y="2676806"/>
              <a:ext cx="34874" cy="157287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1" name="Google Shape;2751;p207"/>
            <p:cNvCxnSpPr/>
            <p:nvPr/>
          </p:nvCxnSpPr>
          <p:spPr>
            <a:xfrm rot="-1712726">
              <a:off x="2373676" y="2657171"/>
              <a:ext cx="46751" cy="161491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2" name="Google Shape;2752;p207"/>
            <p:cNvCxnSpPr/>
            <p:nvPr/>
          </p:nvCxnSpPr>
          <p:spPr>
            <a:xfrm rot="9087274">
              <a:off x="2348776" y="2843547"/>
              <a:ext cx="30325" cy="0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3" name="Google Shape;2753;p207"/>
            <p:cNvCxnSpPr/>
            <p:nvPr/>
          </p:nvCxnSpPr>
          <p:spPr>
            <a:xfrm rot="9087274">
              <a:off x="2437315" y="2796830"/>
              <a:ext cx="25018" cy="0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4" name="Google Shape;2754;p207"/>
            <p:cNvCxnSpPr/>
            <p:nvPr/>
          </p:nvCxnSpPr>
          <p:spPr>
            <a:xfrm flipH="1" rot="-1712726">
              <a:off x="2410727" y="2489488"/>
              <a:ext cx="13646" cy="16931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cxnSp>
        <p:nvCxnSpPr>
          <p:cNvPr id="2755" name="Google Shape;2755;p207"/>
          <p:cNvCxnSpPr/>
          <p:nvPr/>
        </p:nvCxnSpPr>
        <p:spPr>
          <a:xfrm>
            <a:off x="2397930" y="1973433"/>
            <a:ext cx="40500" cy="181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756" name="Google Shape;2756;p207"/>
          <p:cNvSpPr/>
          <p:nvPr/>
        </p:nvSpPr>
        <p:spPr>
          <a:xfrm>
            <a:off x="493300" y="3021275"/>
            <a:ext cx="7885200" cy="930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57" name="Google Shape;2757;p207"/>
          <p:cNvSpPr/>
          <p:nvPr/>
        </p:nvSpPr>
        <p:spPr>
          <a:xfrm rot="-2115273">
            <a:off x="6260479" y="1510183"/>
            <a:ext cx="134093" cy="93917"/>
          </a:xfrm>
          <a:prstGeom prst="trapezoid">
            <a:avLst>
              <a:gd fmla="val 13468" name="adj"/>
            </a:avLst>
          </a:prstGeom>
          <a:solidFill>
            <a:srgbClr val="FF00FF"/>
          </a:solidFill>
          <a:ln cap="flat" cmpd="sng" w="9525">
            <a:solidFill>
              <a:srgbClr val="FF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58" name="Google Shape;2758;p207"/>
          <p:cNvSpPr/>
          <p:nvPr/>
        </p:nvSpPr>
        <p:spPr>
          <a:xfrm rot="-2106848">
            <a:off x="6254501" y="1478505"/>
            <a:ext cx="103789" cy="76744"/>
          </a:xfrm>
          <a:prstGeom prst="blockArc">
            <a:avLst>
              <a:gd fmla="val 10525064" name="adj1"/>
              <a:gd fmla="val 166813" name="adj2"/>
              <a:gd fmla="val 8471" name="adj3"/>
            </a:avLst>
          </a:prstGeom>
          <a:solidFill>
            <a:srgbClr val="FF00FF"/>
          </a:solidFill>
          <a:ln cap="flat" cmpd="sng" w="9525">
            <a:solidFill>
              <a:srgbClr val="FF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759" name="Google Shape;2759;p207"/>
          <p:cNvGrpSpPr/>
          <p:nvPr/>
        </p:nvGrpSpPr>
        <p:grpSpPr>
          <a:xfrm rot="-401064">
            <a:off x="6108320" y="1375663"/>
            <a:ext cx="245031" cy="463583"/>
            <a:chOff x="2215781" y="2387118"/>
            <a:chExt cx="245031" cy="463584"/>
          </a:xfrm>
        </p:grpSpPr>
        <p:sp>
          <p:nvSpPr>
            <p:cNvPr id="2760" name="Google Shape;2760;p207"/>
            <p:cNvSpPr/>
            <p:nvPr/>
          </p:nvSpPr>
          <p:spPr>
            <a:xfrm rot="-1713265">
              <a:off x="2231265" y="2401063"/>
              <a:ext cx="73432" cy="114010"/>
            </a:xfrm>
            <a:prstGeom prst="ellipse">
              <a:avLst/>
            </a:prstGeom>
            <a:solidFill>
              <a:srgbClr val="D9EAD3"/>
            </a:solidFill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761" name="Google Shape;2761;p207"/>
            <p:cNvCxnSpPr>
              <a:stCxn id="2760" idx="4"/>
            </p:cNvCxnSpPr>
            <p:nvPr/>
          </p:nvCxnSpPr>
          <p:spPr>
            <a:xfrm rot="406411">
              <a:off x="2278656" y="2515589"/>
              <a:ext cx="78850" cy="153757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2" name="Google Shape;2762;p207"/>
            <p:cNvCxnSpPr/>
            <p:nvPr/>
          </p:nvCxnSpPr>
          <p:spPr>
            <a:xfrm flipH="1" rot="-1708228">
              <a:off x="2238510" y="2541752"/>
              <a:ext cx="68596" cy="62079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3" name="Google Shape;2763;p207"/>
            <p:cNvCxnSpPr/>
            <p:nvPr/>
          </p:nvCxnSpPr>
          <p:spPr>
            <a:xfrm rot="-1716628">
              <a:off x="2262577" y="2598711"/>
              <a:ext cx="56385" cy="53160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4" name="Google Shape;2764;p207"/>
            <p:cNvCxnSpPr/>
            <p:nvPr/>
          </p:nvCxnSpPr>
          <p:spPr>
            <a:xfrm flipH="1" rot="-1728648">
              <a:off x="2314524" y="2635507"/>
              <a:ext cx="13695" cy="16994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5" name="Google Shape;2765;p207"/>
            <p:cNvCxnSpPr/>
            <p:nvPr/>
          </p:nvCxnSpPr>
          <p:spPr>
            <a:xfrm rot="9080741">
              <a:off x="2298381" y="2509498"/>
              <a:ext cx="62562" cy="41959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6" name="Google Shape;2766;p207"/>
            <p:cNvCxnSpPr/>
            <p:nvPr/>
          </p:nvCxnSpPr>
          <p:spPr>
            <a:xfrm flipH="1" rot="-1705964">
              <a:off x="2357883" y="2519867"/>
              <a:ext cx="61748" cy="1237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7" name="Google Shape;2767;p207"/>
            <p:cNvCxnSpPr/>
            <p:nvPr/>
          </p:nvCxnSpPr>
          <p:spPr>
            <a:xfrm flipH="1" rot="-1726059">
              <a:off x="2343007" y="2676879"/>
              <a:ext cx="34908" cy="157198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8" name="Google Shape;2768;p207"/>
            <p:cNvCxnSpPr/>
            <p:nvPr/>
          </p:nvCxnSpPr>
          <p:spPr>
            <a:xfrm rot="-1702531">
              <a:off x="2373705" y="2657240"/>
              <a:ext cx="46712" cy="161377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9" name="Google Shape;2769;p207"/>
            <p:cNvCxnSpPr/>
            <p:nvPr/>
          </p:nvCxnSpPr>
          <p:spPr>
            <a:xfrm rot="9099652">
              <a:off x="2348740" y="2843502"/>
              <a:ext cx="30336" cy="0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0" name="Google Shape;2770;p207"/>
            <p:cNvCxnSpPr/>
            <p:nvPr/>
          </p:nvCxnSpPr>
          <p:spPr>
            <a:xfrm rot="9076780">
              <a:off x="2437376" y="2796852"/>
              <a:ext cx="24972" cy="0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1" name="Google Shape;2771;p207"/>
            <p:cNvCxnSpPr/>
            <p:nvPr/>
          </p:nvCxnSpPr>
          <p:spPr>
            <a:xfrm flipH="1" rot="-1728648">
              <a:off x="2410739" y="2489513"/>
              <a:ext cx="13695" cy="16994"/>
            </a:xfrm>
            <a:prstGeom prst="straightConnector1">
              <a:avLst/>
            </a:prstGeom>
            <a:noFill/>
            <a:ln cap="flat" cmpd="sng" w="9525">
              <a:solidFill>
                <a:schemeClr val="accent5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772" name="Google Shape;2772;p207"/>
          <p:cNvSpPr txBox="1"/>
          <p:nvPr/>
        </p:nvSpPr>
        <p:spPr>
          <a:xfrm>
            <a:off x="324000" y="3405500"/>
            <a:ext cx="83505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greater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would act on the same bag on a planet with a greater mass, due to the stronger gravity there.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773" name="Google Shape;2773;p207"/>
          <p:cNvGrpSpPr/>
          <p:nvPr/>
        </p:nvGrpSpPr>
        <p:grpSpPr>
          <a:xfrm>
            <a:off x="2493850" y="1887900"/>
            <a:ext cx="1239900" cy="274800"/>
            <a:chOff x="2417650" y="3259500"/>
            <a:chExt cx="1239900" cy="274800"/>
          </a:xfrm>
        </p:grpSpPr>
        <p:sp>
          <p:nvSpPr>
            <p:cNvPr id="2774" name="Google Shape;2774;p207"/>
            <p:cNvSpPr txBox="1"/>
            <p:nvPr/>
          </p:nvSpPr>
          <p:spPr>
            <a:xfrm>
              <a:off x="3013450" y="3259500"/>
              <a:ext cx="644100" cy="274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75 N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775" name="Google Shape;2775;p207"/>
            <p:cNvCxnSpPr>
              <a:endCxn id="2774" idx="1"/>
            </p:cNvCxnSpPr>
            <p:nvPr/>
          </p:nvCxnSpPr>
          <p:spPr>
            <a:xfrm flipH="1" rot="10800000">
              <a:off x="2417650" y="3396900"/>
              <a:ext cx="595800" cy="89400"/>
            </a:xfrm>
            <a:prstGeom prst="straightConnector1">
              <a:avLst/>
            </a:prstGeom>
            <a:noFill/>
            <a:ln cap="flat" cmpd="sng" w="3810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776" name="Google Shape;2776;p207"/>
          <p:cNvGrpSpPr/>
          <p:nvPr/>
        </p:nvGrpSpPr>
        <p:grpSpPr>
          <a:xfrm>
            <a:off x="6321906" y="1551183"/>
            <a:ext cx="1228853" cy="485393"/>
            <a:chOff x="6245706" y="2922783"/>
            <a:chExt cx="1228853" cy="485393"/>
          </a:xfrm>
        </p:grpSpPr>
        <p:cxnSp>
          <p:nvCxnSpPr>
            <p:cNvPr id="2777" name="Google Shape;2777;p207"/>
            <p:cNvCxnSpPr/>
            <p:nvPr/>
          </p:nvCxnSpPr>
          <p:spPr>
            <a:xfrm rot="-1950">
              <a:off x="6245759" y="2922847"/>
              <a:ext cx="225316" cy="434666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sp>
          <p:nvSpPr>
            <p:cNvPr id="2778" name="Google Shape;2778;p207"/>
            <p:cNvSpPr txBox="1"/>
            <p:nvPr/>
          </p:nvSpPr>
          <p:spPr>
            <a:xfrm>
              <a:off x="6485159" y="3133375"/>
              <a:ext cx="989400" cy="274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220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N 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779" name="Google Shape;2779;p207"/>
          <p:cNvSpPr txBox="1"/>
          <p:nvPr/>
        </p:nvSpPr>
        <p:spPr>
          <a:xfrm>
            <a:off x="324000" y="4113250"/>
            <a:ext cx="76194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(Note - the ‘surface’ of Neptune is gaseous so you couldn’t actually stand on it.)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3" name="Shape 2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4" name="Google Shape;2784;p20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785" name="Google Shape;2785;p208"/>
          <p:cNvSpPr txBox="1"/>
          <p:nvPr/>
        </p:nvSpPr>
        <p:spPr>
          <a:xfrm>
            <a:off x="276000" y="3608450"/>
            <a:ext cx="80880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Which planet do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think will have the strongest gravity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close to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its 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surface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 Why?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786" name="Google Shape;2786;p208"/>
          <p:cNvPicPr preferRelativeResize="0"/>
          <p:nvPr/>
        </p:nvPicPr>
        <p:blipFill rotWithShape="1">
          <a:blip r:embed="rId3">
            <a:alphaModFix/>
          </a:blip>
          <a:srcRect b="0" l="3431" r="9255" t="0"/>
          <a:stretch/>
        </p:blipFill>
        <p:spPr>
          <a:xfrm>
            <a:off x="283500" y="1210199"/>
            <a:ext cx="8155976" cy="2175649"/>
          </a:xfrm>
          <a:prstGeom prst="rect">
            <a:avLst/>
          </a:prstGeom>
          <a:noFill/>
          <a:ln>
            <a:noFill/>
          </a:ln>
        </p:spPr>
      </p:pic>
      <p:sp>
        <p:nvSpPr>
          <p:cNvPr id="2787" name="Google Shape;2787;p208"/>
          <p:cNvSpPr txBox="1"/>
          <p:nvPr/>
        </p:nvSpPr>
        <p:spPr>
          <a:xfrm>
            <a:off x="283500" y="810000"/>
            <a:ext cx="8366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sizes of the planets in the diagram represent the real sizes.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788" name="Google Shape;2788;p208"/>
          <p:cNvSpPr txBox="1"/>
          <p:nvPr/>
        </p:nvSpPr>
        <p:spPr>
          <a:xfrm>
            <a:off x="316950" y="4420200"/>
            <a:ext cx="8006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Jupiter, because it is the largest, it has the most mass.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pic>
        <p:nvPicPr>
          <p:cNvPr id="2789" name="Google Shape;2789;p20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3333" y="4286975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3" name="Shape 2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4" name="Google Shape;2794;p209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795" name="Google Shape;2795;p209"/>
          <p:cNvSpPr txBox="1"/>
          <p:nvPr/>
        </p:nvSpPr>
        <p:spPr>
          <a:xfrm>
            <a:off x="329950" y="818950"/>
            <a:ext cx="6855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 object is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taken to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the surface of four planets.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796" name="Google Shape;2796;p209"/>
          <p:cNvGrpSpPr/>
          <p:nvPr/>
        </p:nvGrpSpPr>
        <p:grpSpPr>
          <a:xfrm>
            <a:off x="558550" y="1582200"/>
            <a:ext cx="2457900" cy="687900"/>
            <a:chOff x="329950" y="1277400"/>
            <a:chExt cx="2457900" cy="687900"/>
          </a:xfrm>
        </p:grpSpPr>
        <p:sp>
          <p:nvSpPr>
            <p:cNvPr id="2797" name="Google Shape;2797;p209"/>
            <p:cNvSpPr txBox="1"/>
            <p:nvPr/>
          </p:nvSpPr>
          <p:spPr>
            <a:xfrm>
              <a:off x="329950" y="1277400"/>
              <a:ext cx="24579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Venus:</a:t>
              </a:r>
              <a:b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</a:b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(0.8 of Earth’s mass)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798" name="Google Shape;2798;p209"/>
            <p:cNvPicPr preferRelativeResize="0"/>
            <p:nvPr/>
          </p:nvPicPr>
          <p:blipFill rotWithShape="1">
            <a:blip r:embed="rId3">
              <a:alphaModFix/>
            </a:blip>
            <a:srcRect b="11093" l="16210" r="77944" t="84048"/>
            <a:stretch/>
          </p:blipFill>
          <p:spPr>
            <a:xfrm>
              <a:off x="1280065" y="1292429"/>
              <a:ext cx="232200" cy="238200"/>
            </a:xfrm>
            <a:prstGeom prst="ellipse">
              <a:avLst/>
            </a:prstGeom>
            <a:noFill/>
            <a:ln>
              <a:noFill/>
            </a:ln>
          </p:spPr>
        </p:pic>
      </p:grpSp>
      <p:grpSp>
        <p:nvGrpSpPr>
          <p:cNvPr id="2799" name="Google Shape;2799;p209"/>
          <p:cNvGrpSpPr/>
          <p:nvPr/>
        </p:nvGrpSpPr>
        <p:grpSpPr>
          <a:xfrm>
            <a:off x="558550" y="2236200"/>
            <a:ext cx="2457900" cy="687900"/>
            <a:chOff x="3660325" y="1350900"/>
            <a:chExt cx="2457900" cy="687900"/>
          </a:xfrm>
        </p:grpSpPr>
        <p:sp>
          <p:nvSpPr>
            <p:cNvPr id="2800" name="Google Shape;2800;p209"/>
            <p:cNvSpPr txBox="1"/>
            <p:nvPr/>
          </p:nvSpPr>
          <p:spPr>
            <a:xfrm>
              <a:off x="3660325" y="1350900"/>
              <a:ext cx="24579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Mars:</a:t>
              </a:r>
              <a:b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</a:b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(0.1 of Earth’s mass)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801" name="Google Shape;2801;p209"/>
            <p:cNvPicPr preferRelativeResize="0"/>
            <p:nvPr/>
          </p:nvPicPr>
          <p:blipFill rotWithShape="1">
            <a:blip r:embed="rId3">
              <a:alphaModFix/>
            </a:blip>
            <a:srcRect b="31274" l="35834" r="60423" t="65739"/>
            <a:stretch/>
          </p:blipFill>
          <p:spPr>
            <a:xfrm>
              <a:off x="4386140" y="1412622"/>
              <a:ext cx="148800" cy="146400"/>
            </a:xfrm>
            <a:prstGeom prst="ellipse">
              <a:avLst/>
            </a:prstGeom>
            <a:noFill/>
            <a:ln>
              <a:noFill/>
            </a:ln>
          </p:spPr>
        </p:pic>
      </p:grpSp>
      <p:pic>
        <p:nvPicPr>
          <p:cNvPr id="2802" name="Google Shape;2802;p209"/>
          <p:cNvPicPr preferRelativeResize="0"/>
          <p:nvPr/>
        </p:nvPicPr>
        <p:blipFill rotWithShape="1">
          <a:blip r:embed="rId4">
            <a:alphaModFix/>
          </a:blip>
          <a:srcRect b="0" l="317" r="317" t="0"/>
          <a:stretch/>
        </p:blipFill>
        <p:spPr>
          <a:xfrm>
            <a:off x="5957975" y="1045194"/>
            <a:ext cx="2561700" cy="2586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803" name="Google Shape;2803;p209"/>
          <p:cNvSpPr txBox="1"/>
          <p:nvPr/>
        </p:nvSpPr>
        <p:spPr>
          <a:xfrm>
            <a:off x="3369600" y="1620000"/>
            <a:ext cx="772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Earth: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04" name="Google Shape;2804;p209"/>
          <p:cNvSpPr txBox="1"/>
          <p:nvPr/>
        </p:nvSpPr>
        <p:spPr>
          <a:xfrm>
            <a:off x="3362225" y="2267100"/>
            <a:ext cx="32709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Jupiter:</a:t>
            </a:r>
            <a:b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</a:b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(300× Earth’s mass)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05" name="Google Shape;2805;p209"/>
          <p:cNvSpPr txBox="1"/>
          <p:nvPr/>
        </p:nvSpPr>
        <p:spPr>
          <a:xfrm>
            <a:off x="342600" y="3297300"/>
            <a:ext cx="56154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-269999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1) 	Predict h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ow you think the weight of the object will compare on the different planets.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06" name="Google Shape;2806;p209"/>
          <p:cNvSpPr txBox="1"/>
          <p:nvPr/>
        </p:nvSpPr>
        <p:spPr>
          <a:xfrm>
            <a:off x="342600" y="4143350"/>
            <a:ext cx="54945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-269999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2) Explain why you think this.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807" name="Google Shape;2807;p20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2425" y="1589699"/>
            <a:ext cx="275950" cy="275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1" name="Shape 2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2" name="Google Shape;2812;p210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813" name="Google Shape;2813;p210"/>
          <p:cNvSpPr txBox="1"/>
          <p:nvPr/>
        </p:nvSpPr>
        <p:spPr>
          <a:xfrm>
            <a:off x="342600" y="3068700"/>
            <a:ext cx="61065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-269999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Pick up each bottle and compare the weight of the object on each planet. Record what you found out.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14" name="Google Shape;2814;p210"/>
          <p:cNvSpPr txBox="1"/>
          <p:nvPr/>
        </p:nvSpPr>
        <p:spPr>
          <a:xfrm>
            <a:off x="342600" y="3914750"/>
            <a:ext cx="82716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-269999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) Was your prediction and explanation correct?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    See if you can write down a better explanation.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15" name="Google Shape;2815;p210"/>
          <p:cNvSpPr txBox="1"/>
          <p:nvPr/>
        </p:nvSpPr>
        <p:spPr>
          <a:xfrm>
            <a:off x="329950" y="818950"/>
            <a:ext cx="62958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Your teacher may have bottles that are as heavy as the object feels on each planet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816" name="Google Shape;2816;p210"/>
          <p:cNvGrpSpPr/>
          <p:nvPr/>
        </p:nvGrpSpPr>
        <p:grpSpPr>
          <a:xfrm>
            <a:off x="558550" y="1582200"/>
            <a:ext cx="2457900" cy="687900"/>
            <a:chOff x="329950" y="1277400"/>
            <a:chExt cx="2457900" cy="687900"/>
          </a:xfrm>
        </p:grpSpPr>
        <p:sp>
          <p:nvSpPr>
            <p:cNvPr id="2817" name="Google Shape;2817;p210"/>
            <p:cNvSpPr txBox="1"/>
            <p:nvPr/>
          </p:nvSpPr>
          <p:spPr>
            <a:xfrm>
              <a:off x="329950" y="1277400"/>
              <a:ext cx="24579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Venus:</a:t>
              </a:r>
              <a:b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</a:b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(0.8 of Earth’s mass)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818" name="Google Shape;2818;p210"/>
            <p:cNvPicPr preferRelativeResize="0"/>
            <p:nvPr/>
          </p:nvPicPr>
          <p:blipFill rotWithShape="1">
            <a:blip r:embed="rId3">
              <a:alphaModFix/>
            </a:blip>
            <a:srcRect b="11093" l="16210" r="77944" t="84048"/>
            <a:stretch/>
          </p:blipFill>
          <p:spPr>
            <a:xfrm>
              <a:off x="1280065" y="1292429"/>
              <a:ext cx="232200" cy="238200"/>
            </a:xfrm>
            <a:prstGeom prst="ellipse">
              <a:avLst/>
            </a:prstGeom>
            <a:noFill/>
            <a:ln>
              <a:noFill/>
            </a:ln>
          </p:spPr>
        </p:pic>
      </p:grpSp>
      <p:grpSp>
        <p:nvGrpSpPr>
          <p:cNvPr id="2819" name="Google Shape;2819;p210"/>
          <p:cNvGrpSpPr/>
          <p:nvPr/>
        </p:nvGrpSpPr>
        <p:grpSpPr>
          <a:xfrm>
            <a:off x="558550" y="2236200"/>
            <a:ext cx="2457900" cy="687900"/>
            <a:chOff x="3660325" y="1350900"/>
            <a:chExt cx="2457900" cy="687900"/>
          </a:xfrm>
        </p:grpSpPr>
        <p:sp>
          <p:nvSpPr>
            <p:cNvPr id="2820" name="Google Shape;2820;p210"/>
            <p:cNvSpPr txBox="1"/>
            <p:nvPr/>
          </p:nvSpPr>
          <p:spPr>
            <a:xfrm>
              <a:off x="3660325" y="1350900"/>
              <a:ext cx="2457900" cy="68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Mars:</a:t>
              </a:r>
              <a:b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</a:b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(0.1 of Earth’s mass)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821" name="Google Shape;2821;p210"/>
            <p:cNvPicPr preferRelativeResize="0"/>
            <p:nvPr/>
          </p:nvPicPr>
          <p:blipFill rotWithShape="1">
            <a:blip r:embed="rId3">
              <a:alphaModFix/>
            </a:blip>
            <a:srcRect b="31274" l="35834" r="60423" t="65739"/>
            <a:stretch/>
          </p:blipFill>
          <p:spPr>
            <a:xfrm>
              <a:off x="4386140" y="1412622"/>
              <a:ext cx="148800" cy="146400"/>
            </a:xfrm>
            <a:prstGeom prst="ellipse">
              <a:avLst/>
            </a:prstGeom>
            <a:noFill/>
            <a:ln>
              <a:noFill/>
            </a:ln>
          </p:spPr>
        </p:pic>
      </p:grpSp>
      <p:sp>
        <p:nvSpPr>
          <p:cNvPr id="2822" name="Google Shape;2822;p210"/>
          <p:cNvSpPr txBox="1"/>
          <p:nvPr/>
        </p:nvSpPr>
        <p:spPr>
          <a:xfrm>
            <a:off x="3369600" y="1620000"/>
            <a:ext cx="772200" cy="34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Earth: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23" name="Google Shape;2823;p210"/>
          <p:cNvSpPr txBox="1"/>
          <p:nvPr/>
        </p:nvSpPr>
        <p:spPr>
          <a:xfrm>
            <a:off x="3362225" y="2267100"/>
            <a:ext cx="32709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Jupiter:</a:t>
            </a:r>
            <a:b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</a:b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(300× Earth’s mass)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824" name="Google Shape;2824;p210"/>
          <p:cNvPicPr preferRelativeResize="0"/>
          <p:nvPr/>
        </p:nvPicPr>
        <p:blipFill rotWithShape="1">
          <a:blip r:embed="rId4">
            <a:alphaModFix/>
          </a:blip>
          <a:srcRect b="0" l="317" r="317" t="0"/>
          <a:stretch/>
        </p:blipFill>
        <p:spPr>
          <a:xfrm>
            <a:off x="6110375" y="1197594"/>
            <a:ext cx="2561700" cy="25863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2825" name="Google Shape;2825;p2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82425" y="1589699"/>
            <a:ext cx="275950" cy="275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9" name="Shape 2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0" name="Google Shape;2830;p211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831" name="Google Shape;2831;p211"/>
          <p:cNvSpPr txBox="1"/>
          <p:nvPr/>
        </p:nvSpPr>
        <p:spPr>
          <a:xfrm>
            <a:off x="310772" y="1091111"/>
            <a:ext cx="84900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The object felt lightest on Mars, then a bit heavier on Venus and Earth. </a:t>
            </a:r>
            <a:b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</a:b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The 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object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felt a similar weight on Venus and Earth, slightly heavier on Earth. The object felt much heavier on Jupiter.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832" name="Google Shape;2832;p211"/>
          <p:cNvSpPr txBox="1"/>
          <p:nvPr/>
        </p:nvSpPr>
        <p:spPr>
          <a:xfrm>
            <a:off x="310772" y="2987111"/>
            <a:ext cx="84900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On planets with more mass, the gravity is stronger so the gravitational force pulling the object down is greater, 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making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the same object feel heavier.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833" name="Google Shape;2833;p211"/>
          <p:cNvSpPr txBox="1"/>
          <p:nvPr/>
        </p:nvSpPr>
        <p:spPr>
          <a:xfrm>
            <a:off x="310772" y="707474"/>
            <a:ext cx="8366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-269999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 and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3) C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ompare the weight of the object on each planet.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34" name="Google Shape;2834;p211"/>
          <p:cNvSpPr txBox="1"/>
          <p:nvPr/>
        </p:nvSpPr>
        <p:spPr>
          <a:xfrm>
            <a:off x="310772" y="2516336"/>
            <a:ext cx="8271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-269999" lvl="0" marL="269999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 and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4)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Explain why you think this.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35" name="Google Shape;2835;p211"/>
          <p:cNvSpPr txBox="1"/>
          <p:nvPr/>
        </p:nvSpPr>
        <p:spPr>
          <a:xfrm>
            <a:off x="310772" y="3763986"/>
            <a:ext cx="84900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The object felt lightest on the planet with smallest mass, which would have 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the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weakest gravity </a:t>
            </a:r>
            <a:r>
              <a:rPr lang="en-GB" sz="20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(Mars). The object felt heaviest on the planet with greatest mass (Jupiter), which would have the strongest gravity.</a:t>
            </a:r>
            <a:endParaRPr sz="20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9" name="Shape 2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0" name="Google Shape;2840;p212"/>
          <p:cNvSpPr txBox="1"/>
          <p:nvPr>
            <p:ph type="title"/>
          </p:nvPr>
        </p:nvSpPr>
        <p:spPr>
          <a:xfrm>
            <a:off x="1225200" y="1779713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Gravitational attraction</a:t>
            </a:r>
            <a:endParaRPr/>
          </a:p>
        </p:txBody>
      </p:sp>
      <p:sp>
        <p:nvSpPr>
          <p:cNvPr id="2841" name="Google Shape;2841;p212"/>
          <p:cNvSpPr txBox="1"/>
          <p:nvPr>
            <p:ph idx="2" type="title"/>
          </p:nvPr>
        </p:nvSpPr>
        <p:spPr>
          <a:xfrm>
            <a:off x="1225200" y="2804800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on the Moon and other planets</a:t>
            </a:r>
            <a:endParaRPr/>
          </a:p>
        </p:txBody>
      </p:sp>
      <p:sp>
        <p:nvSpPr>
          <p:cNvPr id="2842" name="Google Shape;2842;p212"/>
          <p:cNvSpPr txBox="1"/>
          <p:nvPr>
            <p:ph idx="3" type="title"/>
          </p:nvPr>
        </p:nvSpPr>
        <p:spPr>
          <a:xfrm>
            <a:off x="1225200" y="3739189"/>
            <a:ext cx="6850800" cy="3693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in </a:t>
            </a:r>
            <a:r>
              <a:rPr lang="en-GB"/>
              <a:t>our solar system</a:t>
            </a:r>
            <a:endParaRPr/>
          </a:p>
        </p:txBody>
      </p:sp>
      <p:sp>
        <p:nvSpPr>
          <p:cNvPr id="2843" name="Google Shape;2843;p212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</a:t>
            </a:r>
            <a:endParaRPr/>
          </a:p>
        </p:txBody>
      </p:sp>
      <p:pic>
        <p:nvPicPr>
          <p:cNvPr id="2844" name="Google Shape;2844;p2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621" y="370036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8" name="Shape 2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9" name="Google Shape;2849;p213"/>
          <p:cNvSpPr txBox="1"/>
          <p:nvPr/>
        </p:nvSpPr>
        <p:spPr>
          <a:xfrm>
            <a:off x="351629" y="829055"/>
            <a:ext cx="43692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Swinging an object on a string above your head causes it to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orbit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in a circle.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850" name="Google Shape;2850;p213"/>
          <p:cNvGrpSpPr/>
          <p:nvPr/>
        </p:nvGrpSpPr>
        <p:grpSpPr>
          <a:xfrm>
            <a:off x="5931569" y="1405953"/>
            <a:ext cx="1356703" cy="2766626"/>
            <a:chOff x="5647213" y="1415245"/>
            <a:chExt cx="1356703" cy="2766626"/>
          </a:xfrm>
        </p:grpSpPr>
        <p:sp>
          <p:nvSpPr>
            <p:cNvPr id="2851" name="Google Shape;2851;p213"/>
            <p:cNvSpPr/>
            <p:nvPr/>
          </p:nvSpPr>
          <p:spPr>
            <a:xfrm>
              <a:off x="5662705" y="1577206"/>
              <a:ext cx="789310" cy="673964"/>
            </a:xfrm>
            <a:prstGeom prst="ellipse">
              <a:avLst/>
            </a:prstGeom>
            <a:solidFill>
              <a:srgbClr val="B6D7A8"/>
            </a:solidFill>
            <a:ln cap="flat" cmpd="sng" w="38100">
              <a:solidFill>
                <a:srgbClr val="38761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852" name="Google Shape;2852;p213"/>
            <p:cNvCxnSpPr>
              <a:stCxn id="2851" idx="4"/>
            </p:cNvCxnSpPr>
            <p:nvPr/>
          </p:nvCxnSpPr>
          <p:spPr>
            <a:xfrm>
              <a:off x="6057360" y="2251170"/>
              <a:ext cx="0" cy="1023900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3" name="Google Shape;2853;p213"/>
            <p:cNvCxnSpPr/>
            <p:nvPr/>
          </p:nvCxnSpPr>
          <p:spPr>
            <a:xfrm flipH="1">
              <a:off x="5648640" y="2349819"/>
              <a:ext cx="414306" cy="452628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4" name="Google Shape;2854;p213"/>
            <p:cNvCxnSpPr/>
            <p:nvPr/>
          </p:nvCxnSpPr>
          <p:spPr>
            <a:xfrm>
              <a:off x="5647213" y="2782612"/>
              <a:ext cx="604845" cy="313959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5" name="Google Shape;2855;p213"/>
            <p:cNvCxnSpPr/>
            <p:nvPr/>
          </p:nvCxnSpPr>
          <p:spPr>
            <a:xfrm flipH="1">
              <a:off x="6056416" y="2305208"/>
              <a:ext cx="751336" cy="62903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6" name="Google Shape;2856;p213"/>
            <p:cNvCxnSpPr/>
            <p:nvPr/>
          </p:nvCxnSpPr>
          <p:spPr>
            <a:xfrm flipH="1">
              <a:off x="6779630" y="1415245"/>
              <a:ext cx="224286" cy="912251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7" name="Google Shape;2857;p213"/>
            <p:cNvCxnSpPr/>
            <p:nvPr/>
          </p:nvCxnSpPr>
          <p:spPr>
            <a:xfrm flipH="1">
              <a:off x="5841635" y="3275381"/>
              <a:ext cx="215979" cy="906490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8" name="Google Shape;2858;p213"/>
            <p:cNvCxnSpPr/>
            <p:nvPr/>
          </p:nvCxnSpPr>
          <p:spPr>
            <a:xfrm>
              <a:off x="6057614" y="3275381"/>
              <a:ext cx="226362" cy="900318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59" name="Google Shape;2859;p213"/>
            <p:cNvCxnSpPr/>
            <p:nvPr/>
          </p:nvCxnSpPr>
          <p:spPr>
            <a:xfrm rot="10800000">
              <a:off x="6252143" y="4162629"/>
              <a:ext cx="196769" cy="0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60" name="Google Shape;2860;p213"/>
            <p:cNvCxnSpPr/>
            <p:nvPr/>
          </p:nvCxnSpPr>
          <p:spPr>
            <a:xfrm rot="10800000">
              <a:off x="5676411" y="4162629"/>
              <a:ext cx="196769" cy="0"/>
            </a:xfrm>
            <a:prstGeom prst="straightConnector1">
              <a:avLst/>
            </a:prstGeom>
            <a:noFill/>
            <a:ln cap="flat" cmpd="sng" w="38100">
              <a:solidFill>
                <a:srgbClr val="38761D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861" name="Google Shape;2861;p213"/>
          <p:cNvSpPr/>
          <p:nvPr/>
        </p:nvSpPr>
        <p:spPr>
          <a:xfrm>
            <a:off x="6126001" y="1193389"/>
            <a:ext cx="2174700" cy="392100"/>
          </a:xfrm>
          <a:prstGeom prst="ellipse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862" name="Google Shape;2862;p213"/>
          <p:cNvGrpSpPr/>
          <p:nvPr/>
        </p:nvGrpSpPr>
        <p:grpSpPr>
          <a:xfrm>
            <a:off x="7288282" y="1325105"/>
            <a:ext cx="1010324" cy="182697"/>
            <a:chOff x="6762856" y="1731531"/>
            <a:chExt cx="583800" cy="133200"/>
          </a:xfrm>
        </p:grpSpPr>
        <p:sp>
          <p:nvSpPr>
            <p:cNvPr id="2863" name="Google Shape;2863;p213"/>
            <p:cNvSpPr/>
            <p:nvPr/>
          </p:nvSpPr>
          <p:spPr>
            <a:xfrm rot="-4463212">
              <a:off x="7232058" y="1754058"/>
              <a:ext cx="113695" cy="88146"/>
            </a:xfrm>
            <a:prstGeom prst="trapezoid">
              <a:avLst>
                <a:gd fmla="val 25000" name="adj"/>
              </a:avLst>
            </a:prstGeom>
            <a:solidFill>
              <a:schemeClr val="dk1"/>
            </a:solidFill>
            <a:ln cap="flat" cmpd="sng" w="381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864" name="Google Shape;2864;p213"/>
            <p:cNvCxnSpPr>
              <a:stCxn id="2863" idx="0"/>
            </p:cNvCxnSpPr>
            <p:nvPr/>
          </p:nvCxnSpPr>
          <p:spPr>
            <a:xfrm rot="10800000">
              <a:off x="6762856" y="1786281"/>
              <a:ext cx="483600" cy="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865" name="Google Shape;2865;p213"/>
          <p:cNvSpPr/>
          <p:nvPr/>
        </p:nvSpPr>
        <p:spPr>
          <a:xfrm rot="-5400000">
            <a:off x="7062698" y="1140937"/>
            <a:ext cx="127500" cy="100800"/>
          </a:xfrm>
          <a:prstGeom prst="triangle">
            <a:avLst>
              <a:gd fmla="val 50000" name="adj"/>
            </a:avLst>
          </a:prstGeom>
          <a:solidFill>
            <a:schemeClr val="dk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66" name="Google Shape;2866;p213"/>
          <p:cNvSpPr/>
          <p:nvPr/>
        </p:nvSpPr>
        <p:spPr>
          <a:xfrm flipH="1" rot="5400000">
            <a:off x="7078670" y="1533702"/>
            <a:ext cx="127500" cy="100800"/>
          </a:xfrm>
          <a:prstGeom prst="triangle">
            <a:avLst>
              <a:gd fmla="val 50000" name="adj"/>
            </a:avLst>
          </a:prstGeom>
          <a:solidFill>
            <a:schemeClr val="dk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867" name="Google Shape;2867;p213"/>
          <p:cNvCxnSpPr/>
          <p:nvPr/>
        </p:nvCxnSpPr>
        <p:spPr>
          <a:xfrm rot="10800000">
            <a:off x="7637184" y="1402524"/>
            <a:ext cx="476400" cy="0"/>
          </a:xfrm>
          <a:prstGeom prst="straightConnector1">
            <a:avLst/>
          </a:prstGeom>
          <a:noFill/>
          <a:ln cap="flat" cmpd="sng" w="381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868" name="Google Shape;2868;p213"/>
          <p:cNvSpPr txBox="1"/>
          <p:nvPr/>
        </p:nvSpPr>
        <p:spPr>
          <a:xfrm>
            <a:off x="7302125" y="1959182"/>
            <a:ext cx="1594200" cy="108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tension force of the string on the object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869" name="Google Shape;2869;p213"/>
          <p:cNvCxnSpPr/>
          <p:nvPr/>
        </p:nvCxnSpPr>
        <p:spPr>
          <a:xfrm flipH="1">
            <a:off x="7593981" y="1496122"/>
            <a:ext cx="161700" cy="4647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870" name="Google Shape;2870;p213"/>
          <p:cNvSpPr txBox="1"/>
          <p:nvPr/>
        </p:nvSpPr>
        <p:spPr>
          <a:xfrm>
            <a:off x="351625" y="1837875"/>
            <a:ext cx="4657200" cy="100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tension force from the string is changing the direction of the object’s movement.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71" name="Google Shape;2871;p213"/>
          <p:cNvSpPr txBox="1"/>
          <p:nvPr/>
        </p:nvSpPr>
        <p:spPr>
          <a:xfrm>
            <a:off x="351625" y="3071950"/>
            <a:ext cx="5001000" cy="100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makes the object move round in a circle so it orbits and does not ‘fly off’.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(Unless the string breaks or is released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.)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72" name="Google Shape;2872;p21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in our solar system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6" name="Shape 2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" name="Google Shape;2877;p21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in </a:t>
            </a:r>
            <a:r>
              <a:rPr lang="en-GB"/>
              <a:t>our solar system</a:t>
            </a:r>
            <a:endParaRPr/>
          </a:p>
        </p:txBody>
      </p:sp>
      <p:pic>
        <p:nvPicPr>
          <p:cNvPr id="2878" name="Google Shape;2878;p214"/>
          <p:cNvPicPr preferRelativeResize="0"/>
          <p:nvPr/>
        </p:nvPicPr>
        <p:blipFill rotWithShape="1">
          <a:blip r:embed="rId3">
            <a:alphaModFix/>
          </a:blip>
          <a:srcRect b="1690" l="0" r="0" t="1690"/>
          <a:stretch/>
        </p:blipFill>
        <p:spPr>
          <a:xfrm>
            <a:off x="4928950" y="851978"/>
            <a:ext cx="2217453" cy="1996337"/>
          </a:xfrm>
          <a:prstGeom prst="rect">
            <a:avLst/>
          </a:prstGeom>
          <a:noFill/>
          <a:ln>
            <a:noFill/>
          </a:ln>
        </p:spPr>
      </p:pic>
      <p:sp>
        <p:nvSpPr>
          <p:cNvPr id="2879" name="Google Shape;2879;p214"/>
          <p:cNvSpPr txBox="1"/>
          <p:nvPr/>
        </p:nvSpPr>
        <p:spPr>
          <a:xfrm>
            <a:off x="398350" y="891725"/>
            <a:ext cx="42480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Moon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orbits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Earth in an almost perfect circle.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80" name="Google Shape;2880;p214"/>
          <p:cNvSpPr txBox="1"/>
          <p:nvPr/>
        </p:nvSpPr>
        <p:spPr>
          <a:xfrm>
            <a:off x="398350" y="1885050"/>
            <a:ext cx="41736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Earth’s gravity provides the force that causes the Moon to orbit.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81" name="Google Shape;2881;p214"/>
          <p:cNvSpPr txBox="1"/>
          <p:nvPr/>
        </p:nvSpPr>
        <p:spPr>
          <a:xfrm>
            <a:off x="398350" y="3081000"/>
            <a:ext cx="79371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from Earth is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changing the direction of the Moon’s movement.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882" name="Google Shape;2882;p214"/>
          <p:cNvSpPr txBox="1"/>
          <p:nvPr/>
        </p:nvSpPr>
        <p:spPr>
          <a:xfrm>
            <a:off x="398350" y="3883050"/>
            <a:ext cx="79371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makes the Moon move around Earth in a circle, so it orbits Earth and cannot escape.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883" name="Google Shape;2883;p214"/>
          <p:cNvGrpSpPr/>
          <p:nvPr/>
        </p:nvGrpSpPr>
        <p:grpSpPr>
          <a:xfrm>
            <a:off x="6426225" y="1303344"/>
            <a:ext cx="2341060" cy="1087800"/>
            <a:chOff x="6426225" y="1303344"/>
            <a:chExt cx="2341060" cy="1087800"/>
          </a:xfrm>
        </p:grpSpPr>
        <p:sp>
          <p:nvSpPr>
            <p:cNvPr id="2884" name="Google Shape;2884;p214"/>
            <p:cNvSpPr txBox="1"/>
            <p:nvPr/>
          </p:nvSpPr>
          <p:spPr>
            <a:xfrm>
              <a:off x="7150585" y="1303344"/>
              <a:ext cx="1616700" cy="108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gravitational force of Earth on the Moon</a:t>
              </a:r>
              <a:endPara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885" name="Google Shape;2885;p214"/>
            <p:cNvCxnSpPr/>
            <p:nvPr/>
          </p:nvCxnSpPr>
          <p:spPr>
            <a:xfrm>
              <a:off x="6426225" y="1402890"/>
              <a:ext cx="625200" cy="47100"/>
            </a:xfrm>
            <a:prstGeom prst="straightConnector1">
              <a:avLst/>
            </a:prstGeom>
            <a:noFill/>
            <a:ln cap="flat" cmpd="sng" w="3810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9" name="Shape 2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0" name="Google Shape;2890;p21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Gravity in our solar system</a:t>
            </a:r>
            <a:endParaRPr/>
          </a:p>
        </p:txBody>
      </p:sp>
      <p:sp>
        <p:nvSpPr>
          <p:cNvPr id="2891" name="Google Shape;2891;p215"/>
          <p:cNvSpPr txBox="1"/>
          <p:nvPr>
            <p:ph idx="1" type="body"/>
          </p:nvPr>
        </p:nvSpPr>
        <p:spPr>
          <a:xfrm>
            <a:off x="927932" y="1319688"/>
            <a:ext cx="6339000" cy="31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Moon’s orbit of Earth is caused by gravity.</a:t>
            </a:r>
            <a:endParaRPr sz="1800"/>
          </a:p>
        </p:txBody>
      </p:sp>
      <p:sp>
        <p:nvSpPr>
          <p:cNvPr id="2892" name="Google Shape;2892;p215"/>
          <p:cNvSpPr txBox="1"/>
          <p:nvPr>
            <p:ph idx="1" type="body"/>
          </p:nvPr>
        </p:nvSpPr>
        <p:spPr>
          <a:xfrm>
            <a:off x="927932" y="3765033"/>
            <a:ext cx="6339000" cy="31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Gravity pulls the Moon in the direction towards Earth.</a:t>
            </a:r>
            <a:endParaRPr sz="1800"/>
          </a:p>
        </p:txBody>
      </p:sp>
      <p:sp>
        <p:nvSpPr>
          <p:cNvPr id="2893" name="Google Shape;2893;p215"/>
          <p:cNvSpPr txBox="1"/>
          <p:nvPr>
            <p:ph idx="1" type="body"/>
          </p:nvPr>
        </p:nvSpPr>
        <p:spPr>
          <a:xfrm>
            <a:off x="927932" y="2543846"/>
            <a:ext cx="6339000" cy="31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Moon has its own gravity.</a:t>
            </a:r>
            <a:endParaRPr sz="1800"/>
          </a:p>
        </p:txBody>
      </p:sp>
      <p:sp>
        <p:nvSpPr>
          <p:cNvPr id="2894" name="Google Shape;2894;p215"/>
          <p:cNvSpPr txBox="1"/>
          <p:nvPr>
            <p:ph idx="1" type="body"/>
          </p:nvPr>
        </p:nvSpPr>
        <p:spPr>
          <a:xfrm>
            <a:off x="927932" y="4380273"/>
            <a:ext cx="6339000" cy="31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Gravity pulls the Moon closer to Earth.</a:t>
            </a:r>
            <a:endParaRPr sz="1800"/>
          </a:p>
        </p:txBody>
      </p:sp>
      <p:sp>
        <p:nvSpPr>
          <p:cNvPr id="2895" name="Google Shape;2895;p215"/>
          <p:cNvSpPr txBox="1"/>
          <p:nvPr>
            <p:ph idx="1" type="body"/>
          </p:nvPr>
        </p:nvSpPr>
        <p:spPr>
          <a:xfrm>
            <a:off x="324000" y="760800"/>
            <a:ext cx="6339000" cy="31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Tick the </a:t>
            </a:r>
            <a:r>
              <a:rPr lang="en-GB" sz="1800"/>
              <a:t>four</a:t>
            </a:r>
            <a:r>
              <a:rPr b="1" lang="en-GB" sz="1800"/>
              <a:t> </a:t>
            </a:r>
            <a:r>
              <a:rPr lang="en-GB" sz="1800"/>
              <a:t>statements that are true. </a:t>
            </a:r>
            <a:endParaRPr sz="1800"/>
          </a:p>
        </p:txBody>
      </p:sp>
      <p:grpSp>
        <p:nvGrpSpPr>
          <p:cNvPr id="2896" name="Google Shape;2896;p215"/>
          <p:cNvGrpSpPr/>
          <p:nvPr/>
        </p:nvGrpSpPr>
        <p:grpSpPr>
          <a:xfrm>
            <a:off x="323991" y="1246788"/>
            <a:ext cx="457200" cy="457200"/>
            <a:chOff x="1020916" y="1442088"/>
            <a:chExt cx="457200" cy="457200"/>
          </a:xfrm>
        </p:grpSpPr>
        <p:pic>
          <p:nvPicPr>
            <p:cNvPr id="2897" name="Google Shape;2897;p2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98" name="Google Shape;2898;p2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899" name="Google Shape;2899;p215"/>
          <p:cNvSpPr txBox="1"/>
          <p:nvPr/>
        </p:nvSpPr>
        <p:spPr>
          <a:xfrm>
            <a:off x="927932" y="1953513"/>
            <a:ext cx="61344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Moon is within Earth’s gravity.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900" name="Google Shape;2900;p215"/>
          <p:cNvGrpSpPr/>
          <p:nvPr/>
        </p:nvGrpSpPr>
        <p:grpSpPr>
          <a:xfrm>
            <a:off x="323991" y="1855188"/>
            <a:ext cx="457200" cy="457200"/>
            <a:chOff x="1020916" y="1442088"/>
            <a:chExt cx="457200" cy="457200"/>
          </a:xfrm>
        </p:grpSpPr>
        <p:pic>
          <p:nvPicPr>
            <p:cNvPr id="2901" name="Google Shape;2901;p2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02" name="Google Shape;2902;p2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903" name="Google Shape;2903;p215"/>
          <p:cNvGrpSpPr/>
          <p:nvPr/>
        </p:nvGrpSpPr>
        <p:grpSpPr>
          <a:xfrm>
            <a:off x="323991" y="2463588"/>
            <a:ext cx="457200" cy="457200"/>
            <a:chOff x="1020916" y="1442088"/>
            <a:chExt cx="457200" cy="457200"/>
          </a:xfrm>
        </p:grpSpPr>
        <p:pic>
          <p:nvPicPr>
            <p:cNvPr id="2904" name="Google Shape;2904;p2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05" name="Google Shape;2905;p2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906" name="Google Shape;2906;p215"/>
          <p:cNvGrpSpPr/>
          <p:nvPr/>
        </p:nvGrpSpPr>
        <p:grpSpPr>
          <a:xfrm>
            <a:off x="323991" y="3071988"/>
            <a:ext cx="457200" cy="457200"/>
            <a:chOff x="1020916" y="1442088"/>
            <a:chExt cx="457200" cy="457200"/>
          </a:xfrm>
        </p:grpSpPr>
        <p:pic>
          <p:nvPicPr>
            <p:cNvPr id="2907" name="Google Shape;2907;p2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08" name="Google Shape;2908;p2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909" name="Google Shape;2909;p215"/>
          <p:cNvGrpSpPr/>
          <p:nvPr/>
        </p:nvGrpSpPr>
        <p:grpSpPr>
          <a:xfrm>
            <a:off x="323991" y="3680388"/>
            <a:ext cx="457200" cy="457200"/>
            <a:chOff x="1020916" y="1442088"/>
            <a:chExt cx="457200" cy="457200"/>
          </a:xfrm>
        </p:grpSpPr>
        <p:pic>
          <p:nvPicPr>
            <p:cNvPr id="2910" name="Google Shape;2910;p2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11" name="Google Shape;2911;p2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e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2912" name="Google Shape;2912;p215"/>
          <p:cNvSpPr txBox="1"/>
          <p:nvPr>
            <p:ph idx="1" type="body"/>
          </p:nvPr>
        </p:nvSpPr>
        <p:spPr>
          <a:xfrm>
            <a:off x="927925" y="3149800"/>
            <a:ext cx="7658400" cy="311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The gravitational force from Earth pushes the Moon along its orbit.</a:t>
            </a:r>
            <a:endParaRPr sz="1800"/>
          </a:p>
        </p:txBody>
      </p:sp>
      <p:grpSp>
        <p:nvGrpSpPr>
          <p:cNvPr id="2913" name="Google Shape;2913;p215"/>
          <p:cNvGrpSpPr/>
          <p:nvPr/>
        </p:nvGrpSpPr>
        <p:grpSpPr>
          <a:xfrm>
            <a:off x="323991" y="4288788"/>
            <a:ext cx="457200" cy="457200"/>
            <a:chOff x="1020916" y="1442088"/>
            <a:chExt cx="457200" cy="457200"/>
          </a:xfrm>
        </p:grpSpPr>
        <p:pic>
          <p:nvPicPr>
            <p:cNvPr id="2914" name="Google Shape;2914;p2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15" name="Google Shape;2915;p21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f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2916" name="Google Shape;2916;p2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27608" y="121950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7" name="Google Shape;2917;p2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4008" y="1863988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8" name="Google Shape;2918;p2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0008" y="2471413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9" name="Google Shape;2919;p2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5283" y="369260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3" name="Shape 2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4" name="Google Shape;2924;p21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in </a:t>
            </a:r>
            <a:r>
              <a:rPr lang="en-GB"/>
              <a:t>our solar system</a:t>
            </a:r>
            <a:endParaRPr/>
          </a:p>
        </p:txBody>
      </p:sp>
      <p:sp>
        <p:nvSpPr>
          <p:cNvPr id="2925" name="Google Shape;2925;p216"/>
          <p:cNvSpPr txBox="1"/>
          <p:nvPr/>
        </p:nvSpPr>
        <p:spPr>
          <a:xfrm>
            <a:off x="389049" y="3746350"/>
            <a:ext cx="68964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The Sun’s mass is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about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300,000× Earth’s mass.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6" name="Google Shape;2926;p216"/>
          <p:cNvSpPr txBox="1"/>
          <p:nvPr/>
        </p:nvSpPr>
        <p:spPr>
          <a:xfrm>
            <a:off x="389049" y="747450"/>
            <a:ext cx="7509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This shows the sizes of the Sun and Earth, to scale.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927" name="Google Shape;2927;p216"/>
          <p:cNvGrpSpPr/>
          <p:nvPr/>
        </p:nvGrpSpPr>
        <p:grpSpPr>
          <a:xfrm>
            <a:off x="7729650" y="2121330"/>
            <a:ext cx="946136" cy="351900"/>
            <a:chOff x="7729650" y="2121330"/>
            <a:chExt cx="946136" cy="351900"/>
          </a:xfrm>
        </p:grpSpPr>
        <p:sp>
          <p:nvSpPr>
            <p:cNvPr id="2928" name="Google Shape;2928;p216"/>
            <p:cNvSpPr txBox="1"/>
            <p:nvPr/>
          </p:nvSpPr>
          <p:spPr>
            <a:xfrm>
              <a:off x="7729650" y="2121330"/>
              <a:ext cx="804600" cy="351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rPr>
                <a:t>E</a:t>
              </a:r>
              <a:r>
                <a:rPr lang="en-GB" sz="18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r>
                <a:rPr lang="en-GB" sz="18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rPr>
                <a:t>rth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: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929" name="Google Shape;2929;p216"/>
            <p:cNvPicPr preferRelativeResize="0"/>
            <p:nvPr/>
          </p:nvPicPr>
          <p:blipFill rotWithShape="1">
            <a:blip r:embed="rId3">
              <a:alphaModFix/>
            </a:blip>
            <a:srcRect b="10577" l="94496" r="1205" t="81500"/>
            <a:stretch/>
          </p:blipFill>
          <p:spPr>
            <a:xfrm>
              <a:off x="8488286" y="2201792"/>
              <a:ext cx="187500" cy="240900"/>
            </a:xfrm>
            <a:prstGeom prst="ellipse">
              <a:avLst/>
            </a:prstGeom>
            <a:noFill/>
            <a:ln>
              <a:noFill/>
            </a:ln>
          </p:spPr>
        </p:pic>
      </p:grpSp>
      <p:sp>
        <p:nvSpPr>
          <p:cNvPr id="2930" name="Google Shape;2930;p216"/>
          <p:cNvSpPr txBox="1"/>
          <p:nvPr/>
        </p:nvSpPr>
        <p:spPr>
          <a:xfrm>
            <a:off x="389050" y="4131550"/>
            <a:ext cx="7885200" cy="5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So the Sun’s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gravity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is far stronger than Earth’s gravity, or the gravity of anything else in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our solar system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31" name="Google Shape;2931;p216"/>
          <p:cNvPicPr preferRelativeResize="0"/>
          <p:nvPr/>
        </p:nvPicPr>
        <p:blipFill rotWithShape="1">
          <a:blip r:embed="rId4">
            <a:alphaModFix/>
          </a:blip>
          <a:srcRect b="18303" l="16682" r="18352" t="18297"/>
          <a:stretch/>
        </p:blipFill>
        <p:spPr>
          <a:xfrm>
            <a:off x="1478675" y="1102830"/>
            <a:ext cx="2447700" cy="23889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932" name="Google Shape;2932;p216"/>
          <p:cNvSpPr txBox="1"/>
          <p:nvPr/>
        </p:nvSpPr>
        <p:spPr>
          <a:xfrm>
            <a:off x="352350" y="2121330"/>
            <a:ext cx="2053500" cy="3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The Sun: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2933" name="Google Shape;2933;p216"/>
          <p:cNvGrpSpPr/>
          <p:nvPr/>
        </p:nvGrpSpPr>
        <p:grpSpPr>
          <a:xfrm>
            <a:off x="4051537" y="2240915"/>
            <a:ext cx="4157540" cy="1118195"/>
            <a:chOff x="4051600" y="2240930"/>
            <a:chExt cx="3846725" cy="1118195"/>
          </a:xfrm>
        </p:grpSpPr>
        <p:sp>
          <p:nvSpPr>
            <p:cNvPr id="2934" name="Google Shape;2934;p216"/>
            <p:cNvSpPr txBox="1"/>
            <p:nvPr/>
          </p:nvSpPr>
          <p:spPr>
            <a:xfrm>
              <a:off x="4168725" y="2352625"/>
              <a:ext cx="3729600" cy="1006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(at this scale, the distance between the Sun and Earth’s orbit should be 42 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screen</a:t>
              </a: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-widths.)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2935" name="Google Shape;2935;p216"/>
            <p:cNvCxnSpPr/>
            <p:nvPr/>
          </p:nvCxnSpPr>
          <p:spPr>
            <a:xfrm>
              <a:off x="4051600" y="2240930"/>
              <a:ext cx="3466200" cy="0"/>
            </a:xfrm>
            <a:prstGeom prst="straightConnector1">
              <a:avLst/>
            </a:prstGeom>
            <a:noFill/>
            <a:ln cap="flat" cmpd="sng" w="38100">
              <a:solidFill>
                <a:schemeClr val="dk1"/>
              </a:solidFill>
              <a:prstDash val="solid"/>
              <a:round/>
              <a:headEnd len="med" w="med" type="triangle"/>
              <a:tailEnd len="med" w="med" type="triangle"/>
            </a:ln>
          </p:spPr>
        </p:cxn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9" name="Shape 2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0" name="Google Shape;2940;p21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in </a:t>
            </a:r>
            <a:r>
              <a:rPr lang="en-GB"/>
              <a:t>our solar system</a:t>
            </a:r>
            <a:endParaRPr/>
          </a:p>
        </p:txBody>
      </p:sp>
      <p:sp>
        <p:nvSpPr>
          <p:cNvPr id="2941" name="Google Shape;2941;p217"/>
          <p:cNvSpPr txBox="1"/>
          <p:nvPr/>
        </p:nvSpPr>
        <p:spPr>
          <a:xfrm>
            <a:off x="400200" y="810000"/>
            <a:ext cx="39960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The Sun’s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gravity extends very, very far into space.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42" name="Google Shape;2942;p2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936475"/>
            <a:ext cx="3735651" cy="3450950"/>
          </a:xfrm>
          <a:prstGeom prst="rect">
            <a:avLst/>
          </a:prstGeom>
          <a:noFill/>
          <a:ln>
            <a:noFill/>
          </a:ln>
        </p:spPr>
      </p:pic>
      <p:sp>
        <p:nvSpPr>
          <p:cNvPr id="2943" name="Google Shape;2943;p217"/>
          <p:cNvSpPr txBox="1"/>
          <p:nvPr/>
        </p:nvSpPr>
        <p:spPr>
          <a:xfrm>
            <a:off x="443300" y="1899488"/>
            <a:ext cx="38145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Everything in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our solar system</a:t>
            </a:r>
            <a:b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</a:b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is within the Sun’s gravity, so experiences a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towards the Sun.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44" name="Google Shape;2944;p217"/>
          <p:cNvSpPr txBox="1"/>
          <p:nvPr/>
        </p:nvSpPr>
        <p:spPr>
          <a:xfrm>
            <a:off x="443300" y="3631575"/>
            <a:ext cx="35433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is why everything in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our solar system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orbits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the Sun.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8" name="Shape 2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" name="Google Shape;2949;p21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Gravity in our solar system</a:t>
            </a:r>
            <a:endParaRPr/>
          </a:p>
        </p:txBody>
      </p:sp>
      <p:sp>
        <p:nvSpPr>
          <p:cNvPr id="2950" name="Google Shape;2950;p218"/>
          <p:cNvSpPr txBox="1"/>
          <p:nvPr/>
        </p:nvSpPr>
        <p:spPr>
          <a:xfrm>
            <a:off x="420650" y="1003800"/>
            <a:ext cx="3779700" cy="132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For any object in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our solar system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from the Sun is changing the direction of its movement.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1" name="Google Shape;2951;p218"/>
          <p:cNvSpPr txBox="1"/>
          <p:nvPr/>
        </p:nvSpPr>
        <p:spPr>
          <a:xfrm>
            <a:off x="420650" y="2761671"/>
            <a:ext cx="3779700" cy="100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makes each object move in a circle, so it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continuously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orbits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Sun and cannot escape.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52" name="Google Shape;2952;p2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936475"/>
            <a:ext cx="3735651" cy="3450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6" name="Shape 2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7" name="Google Shape;2957;p21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 in </a:t>
            </a:r>
            <a:r>
              <a:rPr lang="en-GB"/>
              <a:t>our solar system</a:t>
            </a:r>
            <a:endParaRPr/>
          </a:p>
        </p:txBody>
      </p:sp>
      <p:sp>
        <p:nvSpPr>
          <p:cNvPr id="2958" name="Google Shape;2958;p219"/>
          <p:cNvSpPr txBox="1"/>
          <p:nvPr/>
        </p:nvSpPr>
        <p:spPr>
          <a:xfrm>
            <a:off x="324000" y="769638"/>
            <a:ext cx="8366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Fill the gaps to explain what causes Earth to orbit the Sun.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9" name="Google Shape;2959;p219"/>
          <p:cNvSpPr txBox="1"/>
          <p:nvPr/>
        </p:nvSpPr>
        <p:spPr>
          <a:xfrm>
            <a:off x="346309" y="1315200"/>
            <a:ext cx="83994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</a:t>
            </a:r>
            <a:r>
              <a:rPr lang="en-GB" sz="20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__________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force from the Sun is changing  the </a:t>
            </a:r>
            <a:r>
              <a:rPr lang="en-GB" sz="20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__________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of Earth’s movement. 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60" name="Google Shape;2960;p219"/>
          <p:cNvSpPr txBox="1"/>
          <p:nvPr/>
        </p:nvSpPr>
        <p:spPr>
          <a:xfrm>
            <a:off x="346309" y="2082475"/>
            <a:ext cx="82356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makes Earth move in a </a:t>
            </a:r>
            <a:r>
              <a:rPr lang="en-GB" sz="20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_________</a:t>
            </a: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, so it continuously orbits the Sun and cannot escape.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61" name="Google Shape;2961;p219"/>
          <p:cNvSpPr txBox="1"/>
          <p:nvPr/>
        </p:nvSpPr>
        <p:spPr>
          <a:xfrm>
            <a:off x="591009" y="1315200"/>
            <a:ext cx="1778700" cy="305100"/>
          </a:xfrm>
          <a:prstGeom prst="rect">
            <a:avLst/>
          </a:prstGeom>
          <a:solidFill>
            <a:srgbClr val="EBEDFE"/>
          </a:solidFill>
          <a:ln>
            <a:noFill/>
          </a:ln>
        </p:spPr>
        <p:txBody>
          <a:bodyPr anchorCtr="0" anchor="t" bIns="91425" lIns="0" spcFirstLastPara="1" rIns="0" wrap="square" tIns="0">
            <a:noAutofit/>
          </a:bodyPr>
          <a:lstStyle/>
          <a:p>
            <a:pPr indent="-269999" lvl="0" marL="269999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gravitational</a:t>
            </a:r>
            <a:endParaRPr sz="2000">
              <a:solidFill>
                <a:srgbClr val="000000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962" name="Google Shape;2962;p219"/>
          <p:cNvSpPr txBox="1"/>
          <p:nvPr/>
        </p:nvSpPr>
        <p:spPr>
          <a:xfrm>
            <a:off x="6803284" y="1315204"/>
            <a:ext cx="1778700" cy="305100"/>
          </a:xfrm>
          <a:prstGeom prst="rect">
            <a:avLst/>
          </a:prstGeom>
          <a:solidFill>
            <a:srgbClr val="EBEDFE"/>
          </a:solidFill>
          <a:ln>
            <a:noFill/>
          </a:ln>
        </p:spPr>
        <p:txBody>
          <a:bodyPr anchorCtr="0" anchor="t" bIns="91425" lIns="0" spcFirstLastPara="1" rIns="0" wrap="square" tIns="0">
            <a:noAutofit/>
          </a:bodyPr>
          <a:lstStyle/>
          <a:p>
            <a:pPr indent="-269999" lvl="0" marL="269999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direction</a:t>
            </a:r>
            <a:endParaRPr sz="2000">
              <a:solidFill>
                <a:srgbClr val="000000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963" name="Google Shape;2963;p219"/>
          <p:cNvSpPr txBox="1"/>
          <p:nvPr/>
        </p:nvSpPr>
        <p:spPr>
          <a:xfrm>
            <a:off x="3776034" y="2082475"/>
            <a:ext cx="1604700" cy="305100"/>
          </a:xfrm>
          <a:prstGeom prst="rect">
            <a:avLst/>
          </a:prstGeom>
          <a:solidFill>
            <a:srgbClr val="EBEDFE"/>
          </a:solidFill>
          <a:ln>
            <a:noFill/>
          </a:ln>
        </p:spPr>
        <p:txBody>
          <a:bodyPr anchorCtr="0" anchor="t" bIns="91425" lIns="0" spcFirstLastPara="1" rIns="0" wrap="square" tIns="0">
            <a:noAutofit/>
          </a:bodyPr>
          <a:lstStyle/>
          <a:p>
            <a:pPr indent="-269999" lvl="0" marL="269999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Kalam"/>
                <a:ea typeface="Kalam"/>
                <a:cs typeface="Kalam"/>
                <a:sym typeface="Kalam"/>
              </a:rPr>
              <a:t>circle</a:t>
            </a:r>
            <a:endParaRPr sz="2000">
              <a:solidFill>
                <a:srgbClr val="000000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grpSp>
        <p:nvGrpSpPr>
          <p:cNvPr id="2964" name="Google Shape;2964;p219"/>
          <p:cNvGrpSpPr/>
          <p:nvPr/>
        </p:nvGrpSpPr>
        <p:grpSpPr>
          <a:xfrm>
            <a:off x="362800" y="3209000"/>
            <a:ext cx="7943152" cy="1507549"/>
            <a:chOff x="362800" y="3209000"/>
            <a:chExt cx="7943152" cy="1507549"/>
          </a:xfrm>
        </p:grpSpPr>
        <p:sp>
          <p:nvSpPr>
            <p:cNvPr id="2965" name="Google Shape;2965;p219"/>
            <p:cNvSpPr txBox="1"/>
            <p:nvPr/>
          </p:nvSpPr>
          <p:spPr>
            <a:xfrm>
              <a:off x="362800" y="3508200"/>
              <a:ext cx="4103100" cy="49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0" spcFirstLastPara="1" rIns="91425" wrap="square" tIns="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Which diagram correctly shows this force?</a:t>
              </a:r>
              <a:endPara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pic>
          <p:nvPicPr>
            <p:cNvPr id="2966" name="Google Shape;2966;p2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11750" y="3234137"/>
              <a:ext cx="894202" cy="974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67" name="Google Shape;2967;p2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991775" y="3234137"/>
              <a:ext cx="894202" cy="974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68" name="Google Shape;2968;p2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572000" y="3234200"/>
              <a:ext cx="894202" cy="974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969" name="Google Shape;2969;p219"/>
            <p:cNvCxnSpPr/>
            <p:nvPr/>
          </p:nvCxnSpPr>
          <p:spPr>
            <a:xfrm flipH="1">
              <a:off x="5084850" y="3476300"/>
              <a:ext cx="288000" cy="225300"/>
            </a:xfrm>
            <a:prstGeom prst="straightConnector1">
              <a:avLst/>
            </a:prstGeom>
            <a:noFill/>
            <a:ln cap="flat" cmpd="sng" w="28575">
              <a:solidFill>
                <a:srgbClr val="CC0000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cxnSp>
          <p:nvCxnSpPr>
            <p:cNvPr id="2970" name="Google Shape;2970;p219"/>
            <p:cNvCxnSpPr/>
            <p:nvPr/>
          </p:nvCxnSpPr>
          <p:spPr>
            <a:xfrm rot="10800000">
              <a:off x="8035632" y="3209000"/>
              <a:ext cx="190500" cy="267300"/>
            </a:xfrm>
            <a:prstGeom prst="straightConnector1">
              <a:avLst/>
            </a:prstGeom>
            <a:noFill/>
            <a:ln cap="flat" cmpd="sng" w="28575">
              <a:solidFill>
                <a:srgbClr val="CC0000"/>
              </a:solidFill>
              <a:prstDash val="solid"/>
              <a:round/>
              <a:headEnd len="med" w="med" type="none"/>
              <a:tailEnd len="med" w="med" type="triangle"/>
            </a:ln>
          </p:spPr>
        </p:cxnSp>
        <p:sp>
          <p:nvSpPr>
            <p:cNvPr id="2971" name="Google Shape;2971;p219"/>
            <p:cNvSpPr/>
            <p:nvPr/>
          </p:nvSpPr>
          <p:spPr>
            <a:xfrm>
              <a:off x="5991825" y="3279463"/>
              <a:ext cx="894300" cy="929700"/>
            </a:xfrm>
            <a:prstGeom prst="arc">
              <a:avLst>
                <a:gd fmla="val 16200000" name="adj1"/>
                <a:gd fmla="val 19735396" name="adj2"/>
              </a:avLst>
            </a:prstGeom>
            <a:noFill/>
            <a:ln cap="flat" cmpd="sng" w="28575">
              <a:solidFill>
                <a:srgbClr val="CC0000"/>
              </a:solidFill>
              <a:prstDash val="solid"/>
              <a:round/>
              <a:headEnd len="sm" w="sm" type="triangl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grpSp>
          <p:nvGrpSpPr>
            <p:cNvPr id="2972" name="Google Shape;2972;p219"/>
            <p:cNvGrpSpPr/>
            <p:nvPr/>
          </p:nvGrpSpPr>
          <p:grpSpPr>
            <a:xfrm>
              <a:off x="4790503" y="4259349"/>
              <a:ext cx="457200" cy="457200"/>
              <a:chOff x="1020916" y="1442088"/>
              <a:chExt cx="457200" cy="457200"/>
            </a:xfrm>
          </p:grpSpPr>
          <p:pic>
            <p:nvPicPr>
              <p:cNvPr id="2973" name="Google Shape;2973;p219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974" name="Google Shape;2974;p219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a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975" name="Google Shape;2975;p219"/>
            <p:cNvGrpSpPr/>
            <p:nvPr/>
          </p:nvGrpSpPr>
          <p:grpSpPr>
            <a:xfrm>
              <a:off x="6210378" y="4259344"/>
              <a:ext cx="457200" cy="457200"/>
              <a:chOff x="1020916" y="1442088"/>
              <a:chExt cx="457200" cy="457200"/>
            </a:xfrm>
          </p:grpSpPr>
          <p:pic>
            <p:nvPicPr>
              <p:cNvPr id="2976" name="Google Shape;2976;p219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977" name="Google Shape;2977;p219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b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  <p:grpSp>
          <p:nvGrpSpPr>
            <p:cNvPr id="2978" name="Google Shape;2978;p219"/>
            <p:cNvGrpSpPr/>
            <p:nvPr/>
          </p:nvGrpSpPr>
          <p:grpSpPr>
            <a:xfrm>
              <a:off x="7630253" y="4259344"/>
              <a:ext cx="457200" cy="457200"/>
              <a:chOff x="1020916" y="1442088"/>
              <a:chExt cx="457200" cy="457200"/>
            </a:xfrm>
          </p:grpSpPr>
          <p:pic>
            <p:nvPicPr>
              <p:cNvPr id="2979" name="Google Shape;2979;p219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020916" y="1442088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980" name="Google Shape;2980;p219"/>
              <p:cNvSpPr txBox="1"/>
              <p:nvPr/>
            </p:nvSpPr>
            <p:spPr>
              <a:xfrm>
                <a:off x="1045528" y="1526400"/>
                <a:ext cx="408000" cy="277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800">
                    <a:solidFill>
                      <a:srgbClr val="FFFFFF"/>
                    </a:solidFill>
                    <a:latin typeface="Lexend"/>
                    <a:ea typeface="Lexend"/>
                    <a:cs typeface="Lexend"/>
                    <a:sym typeface="Lexend"/>
                  </a:rPr>
                  <a:t>c</a:t>
                </a:r>
                <a:endParaRPr b="1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endParaRPr>
              </a:p>
            </p:txBody>
          </p:sp>
        </p:grpSp>
      </p:grpSp>
      <p:pic>
        <p:nvPicPr>
          <p:cNvPr id="2981" name="Google Shape;2981;p2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16533" y="4278400"/>
            <a:ext cx="396000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5" name="Shape 2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6" name="Google Shape;2986;p220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/>
              <a:t>Gravity in </a:t>
            </a:r>
            <a:r>
              <a:rPr lang="en-GB"/>
              <a:t>our solar system</a:t>
            </a:r>
            <a:endParaRPr/>
          </a:p>
        </p:txBody>
      </p:sp>
      <p:sp>
        <p:nvSpPr>
          <p:cNvPr id="2987" name="Google Shape;2987;p220"/>
          <p:cNvSpPr txBox="1"/>
          <p:nvPr>
            <p:ph idx="4294967295" type="body"/>
          </p:nvPr>
        </p:nvSpPr>
        <p:spPr>
          <a:xfrm>
            <a:off x="324000" y="706750"/>
            <a:ext cx="4619700" cy="8313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Discuss whether each statement is correct or incorrect, then tick the box that shows what you think.</a:t>
            </a:r>
            <a:endParaRPr sz="1800"/>
          </a:p>
        </p:txBody>
      </p:sp>
      <p:sp>
        <p:nvSpPr>
          <p:cNvPr id="2988" name="Google Shape;2988;p220"/>
          <p:cNvSpPr txBox="1"/>
          <p:nvPr>
            <p:ph idx="1" type="body"/>
          </p:nvPr>
        </p:nvSpPr>
        <p:spPr>
          <a:xfrm>
            <a:off x="955065" y="1997524"/>
            <a:ext cx="4028400" cy="2772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There is no gravity in space.</a:t>
            </a:r>
            <a:endParaRPr sz="1800"/>
          </a:p>
        </p:txBody>
      </p:sp>
      <p:sp>
        <p:nvSpPr>
          <p:cNvPr id="2989" name="Google Shape;2989;p220"/>
          <p:cNvSpPr txBox="1"/>
          <p:nvPr>
            <p:ph idx="2" type="subTitle"/>
          </p:nvPr>
        </p:nvSpPr>
        <p:spPr>
          <a:xfrm>
            <a:off x="955065" y="2626200"/>
            <a:ext cx="4028400" cy="55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The Sun has no gravity because the Sun has no air.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2990" name="Google Shape;2990;p220"/>
          <p:cNvSpPr txBox="1"/>
          <p:nvPr>
            <p:ph idx="4294967295" type="subTitle"/>
          </p:nvPr>
        </p:nvSpPr>
        <p:spPr>
          <a:xfrm>
            <a:off x="966840" y="3446426"/>
            <a:ext cx="3994200" cy="55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Saturn has stronger </a:t>
            </a:r>
            <a:r>
              <a:rPr lang="en-GB" sz="1800"/>
              <a:t>gravity</a:t>
            </a:r>
            <a:r>
              <a:rPr lang="en-GB" sz="1800"/>
              <a:t> than Earth does.</a:t>
            </a:r>
            <a:endParaRPr sz="1800"/>
          </a:p>
        </p:txBody>
      </p:sp>
      <p:sp>
        <p:nvSpPr>
          <p:cNvPr id="2991" name="Google Shape;2991;p220"/>
          <p:cNvSpPr txBox="1"/>
          <p:nvPr>
            <p:ph idx="4294967295" type="subTitle"/>
          </p:nvPr>
        </p:nvSpPr>
        <p:spPr>
          <a:xfrm>
            <a:off x="966840" y="4266652"/>
            <a:ext cx="4016700" cy="55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Sun’s gravity stops the planets from escaping their orbits.</a:t>
            </a:r>
            <a:endParaRPr sz="1800"/>
          </a:p>
        </p:txBody>
      </p:sp>
      <p:grpSp>
        <p:nvGrpSpPr>
          <p:cNvPr id="2992" name="Google Shape;2992;p220"/>
          <p:cNvGrpSpPr/>
          <p:nvPr/>
        </p:nvGrpSpPr>
        <p:grpSpPr>
          <a:xfrm>
            <a:off x="323653" y="1921324"/>
            <a:ext cx="457200" cy="457200"/>
            <a:chOff x="1020916" y="1442088"/>
            <a:chExt cx="457200" cy="457200"/>
          </a:xfrm>
        </p:grpSpPr>
        <p:pic>
          <p:nvPicPr>
            <p:cNvPr id="2993" name="Google Shape;2993;p2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94" name="Google Shape;2994;p2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995" name="Google Shape;2995;p220"/>
          <p:cNvGrpSpPr/>
          <p:nvPr/>
        </p:nvGrpSpPr>
        <p:grpSpPr>
          <a:xfrm>
            <a:off x="323653" y="2702394"/>
            <a:ext cx="457200" cy="457200"/>
            <a:chOff x="1020916" y="1442088"/>
            <a:chExt cx="457200" cy="457200"/>
          </a:xfrm>
        </p:grpSpPr>
        <p:pic>
          <p:nvPicPr>
            <p:cNvPr id="2996" name="Google Shape;2996;p2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97" name="Google Shape;2997;p2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998" name="Google Shape;2998;p220"/>
          <p:cNvGrpSpPr/>
          <p:nvPr/>
        </p:nvGrpSpPr>
        <p:grpSpPr>
          <a:xfrm>
            <a:off x="323653" y="3475669"/>
            <a:ext cx="457200" cy="457200"/>
            <a:chOff x="1020916" y="1442088"/>
            <a:chExt cx="457200" cy="457200"/>
          </a:xfrm>
        </p:grpSpPr>
        <p:pic>
          <p:nvPicPr>
            <p:cNvPr id="2999" name="Google Shape;2999;p2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00" name="Google Shape;3000;p2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01" name="Google Shape;3001;p220"/>
          <p:cNvGrpSpPr/>
          <p:nvPr/>
        </p:nvGrpSpPr>
        <p:grpSpPr>
          <a:xfrm>
            <a:off x="323653" y="4248950"/>
            <a:ext cx="457200" cy="457200"/>
            <a:chOff x="1020916" y="1442088"/>
            <a:chExt cx="457200" cy="457200"/>
          </a:xfrm>
        </p:grpSpPr>
        <p:pic>
          <p:nvPicPr>
            <p:cNvPr id="3002" name="Google Shape;3002;p2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03" name="Google Shape;3003;p22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3004" name="Google Shape;3004;p220"/>
          <p:cNvSpPr txBox="1"/>
          <p:nvPr/>
        </p:nvSpPr>
        <p:spPr>
          <a:xfrm>
            <a:off x="5122325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 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am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sure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05" name="Google Shape;3005;p220"/>
          <p:cNvSpPr txBox="1"/>
          <p:nvPr/>
        </p:nvSpPr>
        <p:spPr>
          <a:xfrm>
            <a:off x="6057804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think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06" name="Google Shape;3006;p220"/>
          <p:cNvSpPr txBox="1"/>
          <p:nvPr/>
        </p:nvSpPr>
        <p:spPr>
          <a:xfrm>
            <a:off x="6993283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think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incorrect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07" name="Google Shape;3007;p220"/>
          <p:cNvSpPr txBox="1"/>
          <p:nvPr/>
        </p:nvSpPr>
        <p:spPr>
          <a:xfrm>
            <a:off x="7928763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 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am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sure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incorrect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08" name="Google Shape;3008;p220"/>
          <p:cNvSpPr/>
          <p:nvPr/>
        </p:nvSpPr>
        <p:spPr>
          <a:xfrm>
            <a:off x="5122325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9" name="Google Shape;3009;p220"/>
          <p:cNvSpPr/>
          <p:nvPr/>
        </p:nvSpPr>
        <p:spPr>
          <a:xfrm>
            <a:off x="6057804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0" name="Google Shape;3010;p220"/>
          <p:cNvSpPr/>
          <p:nvPr/>
        </p:nvSpPr>
        <p:spPr>
          <a:xfrm>
            <a:off x="6993283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1" name="Google Shape;3011;p220"/>
          <p:cNvSpPr/>
          <p:nvPr/>
        </p:nvSpPr>
        <p:spPr>
          <a:xfrm>
            <a:off x="7928763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2" name="Google Shape;3012;p220"/>
          <p:cNvSpPr/>
          <p:nvPr/>
        </p:nvSpPr>
        <p:spPr>
          <a:xfrm>
            <a:off x="5122325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3" name="Google Shape;3013;p220"/>
          <p:cNvSpPr/>
          <p:nvPr/>
        </p:nvSpPr>
        <p:spPr>
          <a:xfrm>
            <a:off x="6057804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4" name="Google Shape;3014;p220"/>
          <p:cNvSpPr/>
          <p:nvPr/>
        </p:nvSpPr>
        <p:spPr>
          <a:xfrm>
            <a:off x="6993283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5" name="Google Shape;3015;p220"/>
          <p:cNvSpPr/>
          <p:nvPr/>
        </p:nvSpPr>
        <p:spPr>
          <a:xfrm>
            <a:off x="7928763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6" name="Google Shape;3016;p220"/>
          <p:cNvSpPr/>
          <p:nvPr/>
        </p:nvSpPr>
        <p:spPr>
          <a:xfrm>
            <a:off x="5122325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7" name="Google Shape;3017;p220"/>
          <p:cNvSpPr/>
          <p:nvPr/>
        </p:nvSpPr>
        <p:spPr>
          <a:xfrm>
            <a:off x="6057804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8" name="Google Shape;3018;p220"/>
          <p:cNvSpPr/>
          <p:nvPr/>
        </p:nvSpPr>
        <p:spPr>
          <a:xfrm>
            <a:off x="6993283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9" name="Google Shape;3019;p220"/>
          <p:cNvSpPr/>
          <p:nvPr/>
        </p:nvSpPr>
        <p:spPr>
          <a:xfrm>
            <a:off x="7928763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0" name="Google Shape;3020;p220"/>
          <p:cNvSpPr/>
          <p:nvPr/>
        </p:nvSpPr>
        <p:spPr>
          <a:xfrm>
            <a:off x="5122325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1" name="Google Shape;3021;p220"/>
          <p:cNvSpPr/>
          <p:nvPr/>
        </p:nvSpPr>
        <p:spPr>
          <a:xfrm>
            <a:off x="6057804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2" name="Google Shape;3022;p220"/>
          <p:cNvSpPr/>
          <p:nvPr/>
        </p:nvSpPr>
        <p:spPr>
          <a:xfrm>
            <a:off x="6993283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3" name="Google Shape;3023;p220"/>
          <p:cNvSpPr/>
          <p:nvPr/>
        </p:nvSpPr>
        <p:spPr>
          <a:xfrm>
            <a:off x="7928763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7" name="Shape 3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8" name="Google Shape;3028;p221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Gravity in our solar system</a:t>
            </a:r>
            <a:endParaRPr/>
          </a:p>
        </p:txBody>
      </p:sp>
      <p:grpSp>
        <p:nvGrpSpPr>
          <p:cNvPr id="3029" name="Google Shape;3029;p221"/>
          <p:cNvGrpSpPr/>
          <p:nvPr/>
        </p:nvGrpSpPr>
        <p:grpSpPr>
          <a:xfrm>
            <a:off x="323653" y="1921324"/>
            <a:ext cx="457200" cy="457200"/>
            <a:chOff x="1020916" y="1442088"/>
            <a:chExt cx="457200" cy="457200"/>
          </a:xfrm>
        </p:grpSpPr>
        <p:pic>
          <p:nvPicPr>
            <p:cNvPr id="3030" name="Google Shape;3030;p2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31" name="Google Shape;3031;p2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32" name="Google Shape;3032;p221"/>
          <p:cNvGrpSpPr/>
          <p:nvPr/>
        </p:nvGrpSpPr>
        <p:grpSpPr>
          <a:xfrm>
            <a:off x="323653" y="2702394"/>
            <a:ext cx="457200" cy="457200"/>
            <a:chOff x="1020916" y="1442088"/>
            <a:chExt cx="457200" cy="457200"/>
          </a:xfrm>
        </p:grpSpPr>
        <p:pic>
          <p:nvPicPr>
            <p:cNvPr id="3033" name="Google Shape;3033;p2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34" name="Google Shape;3034;p2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35" name="Google Shape;3035;p221"/>
          <p:cNvGrpSpPr/>
          <p:nvPr/>
        </p:nvGrpSpPr>
        <p:grpSpPr>
          <a:xfrm>
            <a:off x="323653" y="3475669"/>
            <a:ext cx="457200" cy="457200"/>
            <a:chOff x="1020916" y="1442088"/>
            <a:chExt cx="457200" cy="457200"/>
          </a:xfrm>
        </p:grpSpPr>
        <p:pic>
          <p:nvPicPr>
            <p:cNvPr id="3036" name="Google Shape;3036;p2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37" name="Google Shape;3037;p2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38" name="Google Shape;3038;p221"/>
          <p:cNvGrpSpPr/>
          <p:nvPr/>
        </p:nvGrpSpPr>
        <p:grpSpPr>
          <a:xfrm>
            <a:off x="323653" y="4248950"/>
            <a:ext cx="457200" cy="457200"/>
            <a:chOff x="1020916" y="1442088"/>
            <a:chExt cx="457200" cy="457200"/>
          </a:xfrm>
        </p:grpSpPr>
        <p:pic>
          <p:nvPicPr>
            <p:cNvPr id="3039" name="Google Shape;3039;p2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40" name="Google Shape;3040;p22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3041" name="Google Shape;3041;p221"/>
          <p:cNvSpPr txBox="1"/>
          <p:nvPr/>
        </p:nvSpPr>
        <p:spPr>
          <a:xfrm>
            <a:off x="5122325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 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am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sure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2" name="Google Shape;3042;p221"/>
          <p:cNvSpPr txBox="1"/>
          <p:nvPr/>
        </p:nvSpPr>
        <p:spPr>
          <a:xfrm>
            <a:off x="6057804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think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3" name="Google Shape;3043;p221"/>
          <p:cNvSpPr txBox="1"/>
          <p:nvPr/>
        </p:nvSpPr>
        <p:spPr>
          <a:xfrm>
            <a:off x="6993283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think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incorrect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4" name="Google Shape;3044;p221"/>
          <p:cNvSpPr txBox="1"/>
          <p:nvPr/>
        </p:nvSpPr>
        <p:spPr>
          <a:xfrm>
            <a:off x="7928763" y="706738"/>
            <a:ext cx="876000" cy="909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54000" lIns="54000" spcFirstLastPara="1" rIns="54000" wrap="square" tIns="540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I </a:t>
            </a:r>
            <a:endParaRPr sz="13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am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sure </a:t>
            </a:r>
            <a:r>
              <a:rPr lang="en-GB" sz="1300">
                <a:latin typeface="Lexend"/>
                <a:ea typeface="Lexend"/>
                <a:cs typeface="Lexend"/>
                <a:sym typeface="Lexend"/>
              </a:rPr>
              <a:t>this is </a:t>
            </a:r>
            <a:r>
              <a:rPr b="1" lang="en-GB" sz="1300">
                <a:latin typeface="Lexend"/>
                <a:ea typeface="Lexend"/>
                <a:cs typeface="Lexend"/>
                <a:sym typeface="Lexend"/>
              </a:rPr>
              <a:t>incorrect</a:t>
            </a:r>
            <a:endParaRPr b="1" sz="13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45" name="Google Shape;3045;p221"/>
          <p:cNvSpPr/>
          <p:nvPr/>
        </p:nvSpPr>
        <p:spPr>
          <a:xfrm>
            <a:off x="5122325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6" name="Google Shape;3046;p221"/>
          <p:cNvSpPr/>
          <p:nvPr/>
        </p:nvSpPr>
        <p:spPr>
          <a:xfrm>
            <a:off x="6057804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7" name="Google Shape;3047;p221"/>
          <p:cNvSpPr/>
          <p:nvPr/>
        </p:nvSpPr>
        <p:spPr>
          <a:xfrm>
            <a:off x="6993283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8" name="Google Shape;3048;p221"/>
          <p:cNvSpPr/>
          <p:nvPr/>
        </p:nvSpPr>
        <p:spPr>
          <a:xfrm>
            <a:off x="7928763" y="186912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9" name="Google Shape;3049;p221"/>
          <p:cNvSpPr/>
          <p:nvPr/>
        </p:nvSpPr>
        <p:spPr>
          <a:xfrm>
            <a:off x="5122325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0" name="Google Shape;3050;p221"/>
          <p:cNvSpPr/>
          <p:nvPr/>
        </p:nvSpPr>
        <p:spPr>
          <a:xfrm>
            <a:off x="6057804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1" name="Google Shape;3051;p221"/>
          <p:cNvSpPr/>
          <p:nvPr/>
        </p:nvSpPr>
        <p:spPr>
          <a:xfrm>
            <a:off x="6993283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2" name="Google Shape;3052;p221"/>
          <p:cNvSpPr/>
          <p:nvPr/>
        </p:nvSpPr>
        <p:spPr>
          <a:xfrm>
            <a:off x="7928763" y="2650194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3" name="Google Shape;3053;p221"/>
          <p:cNvSpPr/>
          <p:nvPr/>
        </p:nvSpPr>
        <p:spPr>
          <a:xfrm>
            <a:off x="5122325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4" name="Google Shape;3054;p221"/>
          <p:cNvSpPr/>
          <p:nvPr/>
        </p:nvSpPr>
        <p:spPr>
          <a:xfrm>
            <a:off x="6057804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5" name="Google Shape;3055;p221"/>
          <p:cNvSpPr/>
          <p:nvPr/>
        </p:nvSpPr>
        <p:spPr>
          <a:xfrm>
            <a:off x="6993283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6" name="Google Shape;3056;p221"/>
          <p:cNvSpPr/>
          <p:nvPr/>
        </p:nvSpPr>
        <p:spPr>
          <a:xfrm>
            <a:off x="7928763" y="3423469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7" name="Google Shape;3057;p221"/>
          <p:cNvSpPr/>
          <p:nvPr/>
        </p:nvSpPr>
        <p:spPr>
          <a:xfrm>
            <a:off x="5122325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8" name="Google Shape;3058;p221"/>
          <p:cNvSpPr/>
          <p:nvPr/>
        </p:nvSpPr>
        <p:spPr>
          <a:xfrm>
            <a:off x="6057804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9" name="Google Shape;3059;p221"/>
          <p:cNvSpPr/>
          <p:nvPr/>
        </p:nvSpPr>
        <p:spPr>
          <a:xfrm>
            <a:off x="6993283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0" name="Google Shape;3060;p221"/>
          <p:cNvSpPr/>
          <p:nvPr/>
        </p:nvSpPr>
        <p:spPr>
          <a:xfrm>
            <a:off x="7928763" y="4196750"/>
            <a:ext cx="876000" cy="5616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1" name="Google Shape;3061;p221"/>
          <p:cNvSpPr txBox="1"/>
          <p:nvPr>
            <p:ph idx="4294967295" type="body"/>
          </p:nvPr>
        </p:nvSpPr>
        <p:spPr>
          <a:xfrm>
            <a:off x="324000" y="706750"/>
            <a:ext cx="4619700" cy="8313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Discuss whether each statement is correct or incorrect, then tick the box that shows what you think.</a:t>
            </a:r>
            <a:endParaRPr sz="1800"/>
          </a:p>
        </p:txBody>
      </p:sp>
      <p:pic>
        <p:nvPicPr>
          <p:cNvPr id="3062" name="Google Shape;3062;p2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68783" y="19504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3" name="Google Shape;3063;p2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68783" y="2717550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4" name="Google Shape;3064;p2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78408" y="3494725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5" name="Google Shape;3065;p2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62358" y="4268000"/>
            <a:ext cx="396000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3066" name="Google Shape;3066;p221"/>
          <p:cNvSpPr txBox="1"/>
          <p:nvPr>
            <p:ph idx="1" type="body"/>
          </p:nvPr>
        </p:nvSpPr>
        <p:spPr>
          <a:xfrm>
            <a:off x="955065" y="1997524"/>
            <a:ext cx="4028400" cy="2772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There is no gravity in space.</a:t>
            </a:r>
            <a:endParaRPr sz="1800"/>
          </a:p>
        </p:txBody>
      </p:sp>
      <p:sp>
        <p:nvSpPr>
          <p:cNvPr id="3067" name="Google Shape;3067;p221"/>
          <p:cNvSpPr txBox="1"/>
          <p:nvPr>
            <p:ph idx="2" type="subTitle"/>
          </p:nvPr>
        </p:nvSpPr>
        <p:spPr>
          <a:xfrm>
            <a:off x="955065" y="2626200"/>
            <a:ext cx="4028400" cy="55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The Sun has no gravity because the Sun has no air.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3068" name="Google Shape;3068;p221"/>
          <p:cNvSpPr txBox="1"/>
          <p:nvPr>
            <p:ph idx="4294967295" type="subTitle"/>
          </p:nvPr>
        </p:nvSpPr>
        <p:spPr>
          <a:xfrm>
            <a:off x="966840" y="3446426"/>
            <a:ext cx="3994200" cy="55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Saturn has stronger gravity than Earth does.</a:t>
            </a:r>
            <a:endParaRPr sz="1800"/>
          </a:p>
        </p:txBody>
      </p:sp>
      <p:sp>
        <p:nvSpPr>
          <p:cNvPr id="3069" name="Google Shape;3069;p221"/>
          <p:cNvSpPr txBox="1"/>
          <p:nvPr>
            <p:ph idx="4294967295" type="subTitle"/>
          </p:nvPr>
        </p:nvSpPr>
        <p:spPr>
          <a:xfrm>
            <a:off x="966840" y="4266652"/>
            <a:ext cx="4016700" cy="554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Sun’s gravity stops the planets from escaping their orbits.</a:t>
            </a:r>
            <a:endParaRPr sz="180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3" name="Shape 3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Google Shape;3074;p222"/>
          <p:cNvSpPr txBox="1"/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Gravity</a:t>
            </a:r>
            <a:endParaRPr/>
          </a:p>
        </p:txBody>
      </p:sp>
      <p:sp>
        <p:nvSpPr>
          <p:cNvPr id="3075" name="Google Shape;3075;p222"/>
          <p:cNvSpPr txBox="1"/>
          <p:nvPr/>
        </p:nvSpPr>
        <p:spPr>
          <a:xfrm>
            <a:off x="329950" y="818950"/>
            <a:ext cx="70962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Gravitational forces attract (pull) objects towards the centre of large objects like planets, moons and stars.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76" name="Google Shape;3076;p222"/>
          <p:cNvSpPr txBox="1"/>
          <p:nvPr/>
        </p:nvSpPr>
        <p:spPr>
          <a:xfrm>
            <a:off x="329950" y="1631870"/>
            <a:ext cx="6750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greater the mass of an object, the stronger its gravity.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77" name="Google Shape;3077;p222"/>
          <p:cNvSpPr txBox="1"/>
          <p:nvPr/>
        </p:nvSpPr>
        <p:spPr>
          <a:xfrm>
            <a:off x="329950" y="2126191"/>
            <a:ext cx="68814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gravity of a planet, moon or star extends far into space, but gets weaker with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increasing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distance.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78" name="Google Shape;3078;p222"/>
          <p:cNvSpPr txBox="1"/>
          <p:nvPr/>
        </p:nvSpPr>
        <p:spPr>
          <a:xfrm>
            <a:off x="329950" y="2939100"/>
            <a:ext cx="3882600" cy="16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Earth’s gravity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pulls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the Moon towards the centre of Earth. This changes the direction of the Moon, making it orbit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around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Earth.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79" name="Google Shape;3079;p222"/>
          <p:cNvSpPr txBox="1"/>
          <p:nvPr/>
        </p:nvSpPr>
        <p:spPr>
          <a:xfrm>
            <a:off x="4824000" y="2939100"/>
            <a:ext cx="3776400" cy="16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Sun’s gravity 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pulls planets towards the centre of the Sun. This changes the direction of the planets making them orbit around the Sun.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3" name="Shape 3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Google Shape;3084;p223"/>
          <p:cNvSpPr txBox="1"/>
          <p:nvPr>
            <p:ph idx="1" type="subTitle"/>
          </p:nvPr>
        </p:nvSpPr>
        <p:spPr>
          <a:xfrm>
            <a:off x="661775" y="1281825"/>
            <a:ext cx="7351200" cy="23580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© Oak National Academy 2024.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Produced in partnership with University of York Science Education Group (UYSEG).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3085" name="Google Shape;3085;p2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ak theme - September 2023">
  <a:themeElements>
    <a:clrScheme name="Simple Light">
      <a:dk1>
        <a:srgbClr val="000000"/>
      </a:dk1>
      <a:lt1>
        <a:srgbClr val="FFFFFF"/>
      </a:lt1>
      <a:dk2>
        <a:srgbClr val="808080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ak theme - September 2023">
  <a:themeElements>
    <a:clrScheme name="Simple Light">
      <a:dk1>
        <a:srgbClr val="000000"/>
      </a:dk1>
      <a:lt1>
        <a:srgbClr val="FFFFFF"/>
      </a:lt1>
      <a:dk2>
        <a:srgbClr val="878787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