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8" r:id="rId1"/>
  </p:sldMasterIdLst>
  <p:notesMasterIdLst>
    <p:notesMasterId r:id="rId5"/>
  </p:notesMasterIdLst>
  <p:sldIdLst>
    <p:sldId id="256" r:id="rId2"/>
    <p:sldId id="257" r:id="rId3"/>
    <p:sldId id="258" r:id="rId4"/>
  </p:sldIdLst>
  <p:sldSz cx="7559675" cy="1069181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8" d="100"/>
          <a:sy n="58" d="100"/>
        </p:scale>
        <p:origin x="245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ristopher Hyam" userId="9bf42da1-aa71-4a5d-a8cc-fde852819fa0" providerId="ADAL" clId="{4FF50A31-AF95-416E-87DD-CDC698A197C8}"/>
    <pc:docChg chg="custSel modSld">
      <pc:chgData name="Christopher Hyam" userId="9bf42da1-aa71-4a5d-a8cc-fde852819fa0" providerId="ADAL" clId="{4FF50A31-AF95-416E-87DD-CDC698A197C8}" dt="2025-07-09T06:26:57.615" v="1" actId="20577"/>
      <pc:docMkLst>
        <pc:docMk/>
      </pc:docMkLst>
      <pc:sldChg chg="modSp mod modClrScheme chgLayout">
        <pc:chgData name="Christopher Hyam" userId="9bf42da1-aa71-4a5d-a8cc-fde852819fa0" providerId="ADAL" clId="{4FF50A31-AF95-416E-87DD-CDC698A197C8}" dt="2025-07-09T06:26:57.615" v="1" actId="20577"/>
        <pc:sldMkLst>
          <pc:docMk/>
          <pc:sldMk cId="0" sldId="258"/>
        </pc:sldMkLst>
        <pc:spChg chg="mod ord">
          <ac:chgData name="Christopher Hyam" userId="9bf42da1-aa71-4a5d-a8cc-fde852819fa0" providerId="ADAL" clId="{4FF50A31-AF95-416E-87DD-CDC698A197C8}" dt="2025-07-09T06:26:54.773" v="0" actId="700"/>
          <ac:spMkLst>
            <pc:docMk/>
            <pc:sldMk cId="0" sldId="258"/>
            <ac:spMk id="131" creationId="{00000000-0000-0000-0000-000000000000}"/>
          </ac:spMkLst>
        </pc:spChg>
        <pc:spChg chg="mod ord">
          <ac:chgData name="Christopher Hyam" userId="9bf42da1-aa71-4a5d-a8cc-fde852819fa0" providerId="ADAL" clId="{4FF50A31-AF95-416E-87DD-CDC698A197C8}" dt="2025-07-09T06:26:54.773" v="0" actId="700"/>
          <ac:spMkLst>
            <pc:docMk/>
            <pc:sldMk cId="0" sldId="258"/>
            <ac:spMk id="132" creationId="{00000000-0000-0000-0000-000000000000}"/>
          </ac:spMkLst>
        </pc:spChg>
        <pc:spChg chg="mod ord">
          <ac:chgData name="Christopher Hyam" userId="9bf42da1-aa71-4a5d-a8cc-fde852819fa0" providerId="ADAL" clId="{4FF50A31-AF95-416E-87DD-CDC698A197C8}" dt="2025-07-09T06:26:57.615" v="1" actId="20577"/>
          <ac:spMkLst>
            <pc:docMk/>
            <pc:sldMk cId="0" sldId="258"/>
            <ac:spMk id="13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27996905f60_0_1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27996905f60_0_1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27996905f60_0_1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" name="Google Shape;111;g27996905f60_0_1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g34085775ee4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9" name="Google Shape;129;g34085775ee4_0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ationalarchives.gov.uk/doc/open-government-licence/version/3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henational.academy/legal/terms-and-conditions" TargetMode="Externa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openxmlformats.org/officeDocument/2006/relationships/hyperlink" Target="https://www.thenational.academy/legal/terms-and-conditions" TargetMode="External"/><Relationship Id="rId4" Type="http://schemas.openxmlformats.org/officeDocument/2006/relationships/hyperlink" Target="https://www.nationalarchives.gov.uk/doc/open-government-licence/version/3/" TargetMode="Externa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openxmlformats.org/officeDocument/2006/relationships/hyperlink" Target="https://www.thenational.academy/legal/terms-and-conditions" TargetMode="External"/><Relationship Id="rId4" Type="http://schemas.openxmlformats.org/officeDocument/2006/relationships/hyperlink" Target="https://www.nationalarchives.gov.uk/doc/open-government-licence/version/3/" TargetMode="Externa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ationalarchives.gov.uk/doc/open-government-licence/version/3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henational.academy/legal/terms-and-conditions" TargetMode="Externa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openxmlformats.org/officeDocument/2006/relationships/hyperlink" Target="https://www.thenational.academy/legal/terms-and-conditions" TargetMode="External"/><Relationship Id="rId4" Type="http://schemas.openxmlformats.org/officeDocument/2006/relationships/hyperlink" Target="https://www.nationalarchives.gov.uk/doc/open-government-licence/version/3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 Title page">
  <p:cSld name="SECTION_HEADER_1_1_1_1_1_1_1_1_1_1_1_2_1_1_1_1_1"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910937" y="997201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2"/>
          <p:cNvSpPr txBox="1">
            <a:spLocks noGrp="1"/>
          </p:cNvSpPr>
          <p:nvPr>
            <p:ph type="sldNum" idx="12"/>
          </p:nvPr>
        </p:nvSpPr>
        <p:spPr>
          <a:xfrm>
            <a:off x="6352325" y="9972000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title"/>
          </p:nvPr>
        </p:nvSpPr>
        <p:spPr>
          <a:xfrm>
            <a:off x="468000" y="864000"/>
            <a:ext cx="6624000" cy="360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3" name="Google Shape;13;p2"/>
          <p:cNvSpPr txBox="1"/>
          <p:nvPr/>
        </p:nvSpPr>
        <p:spPr>
          <a:xfrm>
            <a:off x="466825" y="360000"/>
            <a:ext cx="23340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Name</a:t>
            </a:r>
            <a:r>
              <a:rPr lang="en-GB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:</a:t>
            </a:r>
            <a:endParaRPr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14" name="Google Shape;14;p2"/>
          <p:cNvCxnSpPr/>
          <p:nvPr/>
        </p:nvCxnSpPr>
        <p:spPr>
          <a:xfrm>
            <a:off x="987525" y="610425"/>
            <a:ext cx="18132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5" name="Google Shape;15;p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8000" y="1242003"/>
            <a:ext cx="6624000" cy="66240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Google Shape;16;p2"/>
          <p:cNvSpPr txBox="1"/>
          <p:nvPr/>
        </p:nvSpPr>
        <p:spPr>
          <a:xfrm>
            <a:off x="6189000" y="360000"/>
            <a:ext cx="9030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Worksheet</a:t>
            </a:r>
            <a:endParaRPr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7" name="Google Shape;17;p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22275" y="215694"/>
            <a:ext cx="504000" cy="504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1 Title page with long title">
  <p:cSld name="SECTION_HEADER_1_1_1_1_1_1_1_1_1_1_1_2_1_1_1_1_1_1_2">
    <p:bg>
      <p:bgPr>
        <a:solidFill>
          <a:schemeClr val="lt1"/>
        </a:solidFill>
        <a:effectLst/>
      </p:bgPr>
    </p:bg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Google Shape;19;p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910937" y="997201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Google Shape;20;p3"/>
          <p:cNvSpPr txBox="1">
            <a:spLocks noGrp="1"/>
          </p:cNvSpPr>
          <p:nvPr>
            <p:ph type="sldNum" idx="12"/>
          </p:nvPr>
        </p:nvSpPr>
        <p:spPr>
          <a:xfrm>
            <a:off x="6352325" y="9972000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title"/>
          </p:nvPr>
        </p:nvSpPr>
        <p:spPr>
          <a:xfrm>
            <a:off x="468000" y="864000"/>
            <a:ext cx="6624000" cy="360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22" name="Google Shape;22;p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8000" y="1543153"/>
            <a:ext cx="6624000" cy="66240"/>
          </a:xfrm>
          <a:prstGeom prst="rect">
            <a:avLst/>
          </a:prstGeom>
          <a:noFill/>
          <a:ln>
            <a:noFill/>
          </a:ln>
        </p:spPr>
      </p:pic>
      <p:sp>
        <p:nvSpPr>
          <p:cNvPr id="23" name="Google Shape;23;p3"/>
          <p:cNvSpPr txBox="1"/>
          <p:nvPr/>
        </p:nvSpPr>
        <p:spPr>
          <a:xfrm>
            <a:off x="466825" y="360000"/>
            <a:ext cx="23340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Name</a:t>
            </a:r>
            <a:r>
              <a:rPr lang="en-GB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:</a:t>
            </a:r>
            <a:endParaRPr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24" name="Google Shape;24;p3"/>
          <p:cNvCxnSpPr/>
          <p:nvPr/>
        </p:nvCxnSpPr>
        <p:spPr>
          <a:xfrm>
            <a:off x="987525" y="610425"/>
            <a:ext cx="18132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5" name="Google Shape;25;p3"/>
          <p:cNvSpPr txBox="1"/>
          <p:nvPr/>
        </p:nvSpPr>
        <p:spPr>
          <a:xfrm>
            <a:off x="6189000" y="360000"/>
            <a:ext cx="9030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Worksheet</a:t>
            </a:r>
            <a:endParaRPr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26" name="Google Shape;26;p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22275" y="215694"/>
            <a:ext cx="504000" cy="504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 Middle page">
  <p:cSld name="SECTION_HEADER_1_1_1_1_1_1_1_1_1_1_1_2_1_1_1_1_1_1_1_1_2">
    <p:bg>
      <p:bgPr>
        <a:solidFill>
          <a:schemeClr val="lt1"/>
        </a:solidFill>
        <a:effectLst/>
      </p:bgPr>
    </p:bg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Google Shape;28;p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910937" y="997201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29" name="Google Shape;29;p4"/>
          <p:cNvSpPr txBox="1">
            <a:spLocks noGrp="1"/>
          </p:cNvSpPr>
          <p:nvPr>
            <p:ph type="sldNum" idx="12"/>
          </p:nvPr>
        </p:nvSpPr>
        <p:spPr>
          <a:xfrm>
            <a:off x="6352325" y="9972000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30" name="Google Shape;30;p4"/>
          <p:cNvSpPr txBox="1"/>
          <p:nvPr/>
        </p:nvSpPr>
        <p:spPr>
          <a:xfrm>
            <a:off x="6366900" y="360000"/>
            <a:ext cx="7266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Worksheet</a:t>
            </a:r>
            <a:endParaRPr sz="9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1" name="Google Shape;31;p4"/>
          <p:cNvSpPr txBox="1">
            <a:spLocks noGrp="1"/>
          </p:cNvSpPr>
          <p:nvPr>
            <p:ph type="subTitle" idx="1"/>
          </p:nvPr>
        </p:nvSpPr>
        <p:spPr>
          <a:xfrm>
            <a:off x="466825" y="360000"/>
            <a:ext cx="5779200" cy="246300"/>
          </a:xfrm>
          <a:prstGeom prst="rect">
            <a:avLst/>
          </a:prstGeom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900"/>
              <a:buFont typeface="Lexend"/>
              <a:buNone/>
              <a:defRPr sz="9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1 Last page">
  <p:cSld name="SECTION_HEADER_1_1_1_1_1_1_1_1_1_1_1_2_1_1_1_1_1_1_1_1_1_3">
    <p:bg>
      <p:bgPr>
        <a:solidFill>
          <a:schemeClr val="lt1"/>
        </a:solidFill>
        <a:effectLst/>
      </p:bgPr>
    </p:bg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Google Shape;33;p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910937" y="997201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34" name="Google Shape;34;p5"/>
          <p:cNvSpPr txBox="1">
            <a:spLocks noGrp="1"/>
          </p:cNvSpPr>
          <p:nvPr>
            <p:ph type="sldNum" idx="12"/>
          </p:nvPr>
        </p:nvSpPr>
        <p:spPr>
          <a:xfrm>
            <a:off x="6352325" y="9972000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35" name="Google Shape;35;p5"/>
          <p:cNvSpPr txBox="1"/>
          <p:nvPr/>
        </p:nvSpPr>
        <p:spPr>
          <a:xfrm>
            <a:off x="6366900" y="360000"/>
            <a:ext cx="7266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Worksheet</a:t>
            </a:r>
            <a:endParaRPr sz="9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6" name="Google Shape;36;p5"/>
          <p:cNvSpPr txBox="1">
            <a:spLocks noGrp="1"/>
          </p:cNvSpPr>
          <p:nvPr>
            <p:ph type="subTitle" idx="1"/>
          </p:nvPr>
        </p:nvSpPr>
        <p:spPr>
          <a:xfrm>
            <a:off x="466825" y="360000"/>
            <a:ext cx="5779200" cy="246300"/>
          </a:xfrm>
          <a:prstGeom prst="rect">
            <a:avLst/>
          </a:prstGeom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900"/>
              <a:buFont typeface="Lexend"/>
              <a:buNone/>
              <a:defRPr sz="9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37" name="Google Shape;37;p5"/>
          <p:cNvSpPr txBox="1">
            <a:spLocks noGrp="1"/>
          </p:cNvSpPr>
          <p:nvPr>
            <p:ph type="subTitle" idx="2"/>
          </p:nvPr>
        </p:nvSpPr>
        <p:spPr>
          <a:xfrm>
            <a:off x="3875675" y="9972000"/>
            <a:ext cx="2722800" cy="1611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1pPr>
            <a:lvl2pPr lvl="1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9pPr>
          </a:lstStyle>
          <a:p>
            <a:endParaRPr/>
          </a:p>
        </p:txBody>
      </p:sp>
      <p:sp>
        <p:nvSpPr>
          <p:cNvPr id="38" name="Google Shape;38;p5"/>
          <p:cNvSpPr txBox="1"/>
          <p:nvPr/>
        </p:nvSpPr>
        <p:spPr>
          <a:xfrm>
            <a:off x="391800" y="10152000"/>
            <a:ext cx="63675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Licensed on the </a:t>
            </a:r>
            <a:r>
              <a:rPr lang="en-GB" sz="900" u="sng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Government Licence v3.0</a:t>
            </a:r>
            <a:r>
              <a:rPr lang="en-GB" sz="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, except where otherwise stated. See </a:t>
            </a:r>
            <a:r>
              <a:rPr lang="en-GB" sz="900" u="sng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Oak terms &amp; conditions</a:t>
            </a:r>
            <a:r>
              <a:rPr lang="en-GB" sz="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 sz="9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9" name="Google Shape;39;p5"/>
          <p:cNvSpPr txBox="1"/>
          <p:nvPr/>
        </p:nvSpPr>
        <p:spPr>
          <a:xfrm>
            <a:off x="394350" y="9972000"/>
            <a:ext cx="40698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© Oak National Academy 2025</a:t>
            </a:r>
            <a:r>
              <a:rPr lang="en-GB" sz="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. Produced in partnership with</a:t>
            </a:r>
            <a:endParaRPr sz="9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 Single page worksheet">
  <p:cSld name="SECTION_HEADER_1_1_1_1_1_1_1_1_1_1_1_2_1_1_1_1_1_2">
    <p:bg>
      <p:bgPr>
        <a:solidFill>
          <a:schemeClr val="lt1"/>
        </a:solidFill>
        <a:effectLst/>
      </p:bgPr>
    </p:bg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Google Shape;41;p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910937" y="997201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42" name="Google Shape;42;p6"/>
          <p:cNvSpPr txBox="1">
            <a:spLocks noGrp="1"/>
          </p:cNvSpPr>
          <p:nvPr>
            <p:ph type="sldNum" idx="12"/>
          </p:nvPr>
        </p:nvSpPr>
        <p:spPr>
          <a:xfrm>
            <a:off x="6352325" y="9972000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title"/>
          </p:nvPr>
        </p:nvSpPr>
        <p:spPr>
          <a:xfrm>
            <a:off x="468000" y="864000"/>
            <a:ext cx="6624000" cy="360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44" name="Google Shape;44;p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8000" y="1242003"/>
            <a:ext cx="6624000" cy="66240"/>
          </a:xfrm>
          <a:prstGeom prst="rect">
            <a:avLst/>
          </a:prstGeom>
          <a:noFill/>
          <a:ln>
            <a:noFill/>
          </a:ln>
        </p:spPr>
      </p:pic>
      <p:sp>
        <p:nvSpPr>
          <p:cNvPr id="45" name="Google Shape;45;p6"/>
          <p:cNvSpPr txBox="1"/>
          <p:nvPr/>
        </p:nvSpPr>
        <p:spPr>
          <a:xfrm>
            <a:off x="466825" y="360000"/>
            <a:ext cx="23340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Name</a:t>
            </a:r>
            <a:r>
              <a:rPr lang="en-GB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:</a:t>
            </a:r>
            <a:endParaRPr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46" name="Google Shape;46;p6"/>
          <p:cNvCxnSpPr/>
          <p:nvPr/>
        </p:nvCxnSpPr>
        <p:spPr>
          <a:xfrm>
            <a:off x="987525" y="610425"/>
            <a:ext cx="18132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7" name="Google Shape;47;p6"/>
          <p:cNvSpPr txBox="1"/>
          <p:nvPr/>
        </p:nvSpPr>
        <p:spPr>
          <a:xfrm>
            <a:off x="6189000" y="360000"/>
            <a:ext cx="9030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Worksheet</a:t>
            </a:r>
            <a:endParaRPr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8" name="Google Shape;48;p6"/>
          <p:cNvSpPr txBox="1">
            <a:spLocks noGrp="1"/>
          </p:cNvSpPr>
          <p:nvPr>
            <p:ph type="subTitle" idx="1"/>
          </p:nvPr>
        </p:nvSpPr>
        <p:spPr>
          <a:xfrm>
            <a:off x="3875675" y="9972000"/>
            <a:ext cx="2722800" cy="1611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1pPr>
            <a:lvl2pPr lvl="1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9pPr>
          </a:lstStyle>
          <a:p>
            <a:endParaRPr/>
          </a:p>
        </p:txBody>
      </p:sp>
      <p:sp>
        <p:nvSpPr>
          <p:cNvPr id="49" name="Google Shape;49;p6"/>
          <p:cNvSpPr txBox="1"/>
          <p:nvPr/>
        </p:nvSpPr>
        <p:spPr>
          <a:xfrm>
            <a:off x="391800" y="10152000"/>
            <a:ext cx="63675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Licensed on the </a:t>
            </a:r>
            <a:r>
              <a:rPr lang="en-GB" sz="900" u="sng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Government Licence v3.0</a:t>
            </a:r>
            <a:r>
              <a:rPr lang="en-GB" sz="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, except where otherwise stated. See </a:t>
            </a:r>
            <a:r>
              <a:rPr lang="en-GB" sz="900" u="sng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Oak terms &amp; conditions</a:t>
            </a:r>
            <a:r>
              <a:rPr lang="en-GB" sz="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 sz="9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0" name="Google Shape;50;p6"/>
          <p:cNvSpPr txBox="1"/>
          <p:nvPr/>
        </p:nvSpPr>
        <p:spPr>
          <a:xfrm>
            <a:off x="394350" y="9972000"/>
            <a:ext cx="40698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© Oak National Academy 2025</a:t>
            </a:r>
            <a:r>
              <a:rPr lang="en-GB" sz="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. Produced in partnership with</a:t>
            </a:r>
            <a:endParaRPr sz="9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51" name="Google Shape;51;p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722275" y="215694"/>
            <a:ext cx="504000" cy="504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1 Single page worksheet with long title">
  <p:cSld name="SECTION_HEADER_1_1_1_1_1_1_1_1_1_1_1_2_1_1_1_1_1_1_1">
    <p:bg>
      <p:bgPr>
        <a:solidFill>
          <a:schemeClr val="lt1"/>
        </a:solidFill>
        <a:effectLst/>
      </p:bgPr>
    </p:bg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Google Shape;53;p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910937" y="997201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54" name="Google Shape;54;p7"/>
          <p:cNvSpPr txBox="1">
            <a:spLocks noGrp="1"/>
          </p:cNvSpPr>
          <p:nvPr>
            <p:ph type="sldNum" idx="12"/>
          </p:nvPr>
        </p:nvSpPr>
        <p:spPr>
          <a:xfrm>
            <a:off x="6352325" y="9972000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55" name="Google Shape;55;p7"/>
          <p:cNvSpPr txBox="1">
            <a:spLocks noGrp="1"/>
          </p:cNvSpPr>
          <p:nvPr>
            <p:ph type="title"/>
          </p:nvPr>
        </p:nvSpPr>
        <p:spPr>
          <a:xfrm>
            <a:off x="468000" y="864000"/>
            <a:ext cx="6624000" cy="360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56" name="Google Shape;56;p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8000" y="1543153"/>
            <a:ext cx="6624000" cy="66240"/>
          </a:xfrm>
          <a:prstGeom prst="rect">
            <a:avLst/>
          </a:prstGeom>
          <a:noFill/>
          <a:ln>
            <a:noFill/>
          </a:ln>
        </p:spPr>
      </p:pic>
      <p:sp>
        <p:nvSpPr>
          <p:cNvPr id="57" name="Google Shape;57;p7"/>
          <p:cNvSpPr txBox="1"/>
          <p:nvPr/>
        </p:nvSpPr>
        <p:spPr>
          <a:xfrm>
            <a:off x="466825" y="360000"/>
            <a:ext cx="23340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Name</a:t>
            </a:r>
            <a:r>
              <a:rPr lang="en-GB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:</a:t>
            </a:r>
            <a:endParaRPr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58" name="Google Shape;58;p7"/>
          <p:cNvCxnSpPr/>
          <p:nvPr/>
        </p:nvCxnSpPr>
        <p:spPr>
          <a:xfrm>
            <a:off x="987525" y="610425"/>
            <a:ext cx="18132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9" name="Google Shape;59;p7"/>
          <p:cNvSpPr txBox="1"/>
          <p:nvPr/>
        </p:nvSpPr>
        <p:spPr>
          <a:xfrm>
            <a:off x="6189000" y="360000"/>
            <a:ext cx="9030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Worksheet</a:t>
            </a:r>
            <a:endParaRPr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0" name="Google Shape;60;p7"/>
          <p:cNvSpPr txBox="1">
            <a:spLocks noGrp="1"/>
          </p:cNvSpPr>
          <p:nvPr>
            <p:ph type="subTitle" idx="1"/>
          </p:nvPr>
        </p:nvSpPr>
        <p:spPr>
          <a:xfrm>
            <a:off x="3875675" y="9972000"/>
            <a:ext cx="2722800" cy="1611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1pPr>
            <a:lvl2pPr lvl="1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9pPr>
          </a:lstStyle>
          <a:p>
            <a:endParaRPr/>
          </a:p>
        </p:txBody>
      </p:sp>
      <p:sp>
        <p:nvSpPr>
          <p:cNvPr id="61" name="Google Shape;61;p7"/>
          <p:cNvSpPr txBox="1"/>
          <p:nvPr/>
        </p:nvSpPr>
        <p:spPr>
          <a:xfrm>
            <a:off x="391800" y="10152000"/>
            <a:ext cx="63675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Licensed on the </a:t>
            </a:r>
            <a:r>
              <a:rPr lang="en-GB" sz="900" u="sng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Government Licence v3.0</a:t>
            </a:r>
            <a:r>
              <a:rPr lang="en-GB" sz="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, except where otherwise stated. See </a:t>
            </a:r>
            <a:r>
              <a:rPr lang="en-GB" sz="900" u="sng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Oak terms &amp; conditions</a:t>
            </a:r>
            <a:r>
              <a:rPr lang="en-GB" sz="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 sz="9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2" name="Google Shape;62;p7"/>
          <p:cNvSpPr txBox="1"/>
          <p:nvPr/>
        </p:nvSpPr>
        <p:spPr>
          <a:xfrm>
            <a:off x="394350" y="9972000"/>
            <a:ext cx="40698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© Oak National Academy 2025</a:t>
            </a:r>
            <a:r>
              <a:rPr lang="en-GB" sz="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. Produced in partnership with</a:t>
            </a:r>
            <a:endParaRPr sz="9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63" name="Google Shape;63;p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722275" y="215694"/>
            <a:ext cx="504000" cy="504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 Landscape title page">
  <p:cSld name="SECTION_HEADER_1_1_1_1_1_1_1_1_1_1_1_2_1_1_1_1_1_1_1_1_1_1">
    <p:bg>
      <p:bgPr>
        <a:solidFill>
          <a:schemeClr val="lt1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Google Shape;65;p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-5400000">
            <a:off x="6801934" y="32740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66" name="Google Shape;66;p8"/>
          <p:cNvSpPr txBox="1">
            <a:spLocks noGrp="1"/>
          </p:cNvSpPr>
          <p:nvPr>
            <p:ph type="sldNum" idx="12"/>
          </p:nvPr>
        </p:nvSpPr>
        <p:spPr>
          <a:xfrm rot="-5400000">
            <a:off x="6666268" y="719443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67" name="Google Shape;67;p8"/>
          <p:cNvSpPr txBox="1">
            <a:spLocks noGrp="1"/>
          </p:cNvSpPr>
          <p:nvPr>
            <p:ph type="title"/>
          </p:nvPr>
        </p:nvSpPr>
        <p:spPr>
          <a:xfrm rot="-5400000">
            <a:off x="-3842125" y="5162095"/>
            <a:ext cx="9983700" cy="360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68" name="Google Shape;68;p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-3612750" y="5310727"/>
            <a:ext cx="9987174" cy="66225"/>
          </a:xfrm>
          <a:prstGeom prst="rect">
            <a:avLst/>
          </a:prstGeom>
          <a:noFill/>
          <a:ln>
            <a:noFill/>
          </a:ln>
        </p:spPr>
      </p:pic>
      <p:sp>
        <p:nvSpPr>
          <p:cNvPr id="69" name="Google Shape;69;p8"/>
          <p:cNvSpPr txBox="1"/>
          <p:nvPr/>
        </p:nvSpPr>
        <p:spPr>
          <a:xfrm rot="-5400000">
            <a:off x="-595236" y="9057311"/>
            <a:ext cx="23340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Name</a:t>
            </a:r>
            <a:r>
              <a:rPr lang="en-GB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:</a:t>
            </a:r>
            <a:endParaRPr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70" name="Google Shape;70;p8"/>
          <p:cNvCxnSpPr/>
          <p:nvPr/>
        </p:nvCxnSpPr>
        <p:spPr>
          <a:xfrm rot="-5400000">
            <a:off x="-192111" y="8904711"/>
            <a:ext cx="18132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1" name="Google Shape;71;p8"/>
          <p:cNvSpPr txBox="1"/>
          <p:nvPr/>
        </p:nvSpPr>
        <p:spPr>
          <a:xfrm rot="-5400000">
            <a:off x="104964" y="719111"/>
            <a:ext cx="9030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Worksheet</a:t>
            </a:r>
            <a:endParaRPr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72" name="Google Shape;72;p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5400000">
            <a:off x="319775" y="1225719"/>
            <a:ext cx="504000" cy="504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  <p15:guide id="19" orient="horz" pos="6508">
          <p15:clr>
            <a:srgbClr val="E46962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1 Landscape middle page">
  <p:cSld name="SECTION_HEADER_1_1_1_1_1_1_1_1_1_1_1_2_1_1_1_1_1_1_1_1_1_1_1">
    <p:bg>
      <p:bgPr>
        <a:solidFill>
          <a:schemeClr val="lt1"/>
        </a:solidFill>
        <a:effectLst/>
      </p:bgPr>
    </p:bg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Google Shape;74;p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-5400000">
            <a:off x="6801934" y="32740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75" name="Google Shape;75;p9"/>
          <p:cNvSpPr txBox="1">
            <a:spLocks noGrp="1"/>
          </p:cNvSpPr>
          <p:nvPr>
            <p:ph type="sldNum" idx="12"/>
          </p:nvPr>
        </p:nvSpPr>
        <p:spPr>
          <a:xfrm rot="-5400000">
            <a:off x="6666268" y="719443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76" name="Google Shape;76;p9"/>
          <p:cNvSpPr txBox="1"/>
          <p:nvPr/>
        </p:nvSpPr>
        <p:spPr>
          <a:xfrm rot="-5400000">
            <a:off x="174000" y="654000"/>
            <a:ext cx="7266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Worksheet</a:t>
            </a:r>
            <a:endParaRPr sz="9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7" name="Google Shape;77;p9"/>
          <p:cNvSpPr txBox="1">
            <a:spLocks noGrp="1"/>
          </p:cNvSpPr>
          <p:nvPr>
            <p:ph type="subTitle" idx="1"/>
          </p:nvPr>
        </p:nvSpPr>
        <p:spPr>
          <a:xfrm rot="-5400000">
            <a:off x="-3976225" y="5682150"/>
            <a:ext cx="9096900" cy="202800"/>
          </a:xfrm>
          <a:prstGeom prst="rect">
            <a:avLst/>
          </a:prstGeom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900"/>
              <a:buFont typeface="Lexend"/>
              <a:buNone/>
              <a:defRPr sz="9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  <p15:guide id="19" orient="horz" pos="6508">
          <p15:clr>
            <a:srgbClr val="E46962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2 Landscape last page">
  <p:cSld name="SECTION_HEADER_1_1_1_1_1_1_1_1_1_1_1_2_1_1_1_1_1_1_1_1_1_1_1_1">
    <p:bg>
      <p:bgPr>
        <a:solidFill>
          <a:schemeClr val="lt1"/>
        </a:solidFill>
        <a:effectLst/>
      </p:bgPr>
    </p:bg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" name="Google Shape;79;p1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-5400000">
            <a:off x="6801934" y="32740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80" name="Google Shape;80;p10"/>
          <p:cNvSpPr txBox="1">
            <a:spLocks noGrp="1"/>
          </p:cNvSpPr>
          <p:nvPr>
            <p:ph type="sldNum" idx="12"/>
          </p:nvPr>
        </p:nvSpPr>
        <p:spPr>
          <a:xfrm rot="-5400000">
            <a:off x="6666268" y="719443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81" name="Google Shape;81;p10"/>
          <p:cNvSpPr txBox="1"/>
          <p:nvPr/>
        </p:nvSpPr>
        <p:spPr>
          <a:xfrm rot="-5400000">
            <a:off x="174000" y="654000"/>
            <a:ext cx="7266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Worksheet</a:t>
            </a:r>
            <a:endParaRPr sz="9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2" name="Google Shape;82;p10"/>
          <p:cNvSpPr txBox="1">
            <a:spLocks noGrp="1"/>
          </p:cNvSpPr>
          <p:nvPr>
            <p:ph type="subTitle" idx="1"/>
          </p:nvPr>
        </p:nvSpPr>
        <p:spPr>
          <a:xfrm rot="-5400000">
            <a:off x="-3976225" y="5682150"/>
            <a:ext cx="9096900" cy="202800"/>
          </a:xfrm>
          <a:prstGeom prst="rect">
            <a:avLst/>
          </a:prstGeom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900"/>
              <a:buFont typeface="Lexend"/>
              <a:buNone/>
              <a:defRPr sz="9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83" name="Google Shape;83;p10"/>
          <p:cNvSpPr txBox="1">
            <a:spLocks noGrp="1"/>
          </p:cNvSpPr>
          <p:nvPr>
            <p:ph type="subTitle" idx="2"/>
          </p:nvPr>
        </p:nvSpPr>
        <p:spPr>
          <a:xfrm rot="-5400000">
            <a:off x="5488475" y="5406175"/>
            <a:ext cx="2722800" cy="1611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1pPr>
            <a:lvl2pPr lvl="1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9pPr>
          </a:lstStyle>
          <a:p>
            <a:endParaRPr/>
          </a:p>
        </p:txBody>
      </p:sp>
      <p:sp>
        <p:nvSpPr>
          <p:cNvPr id="84" name="Google Shape;84;p10"/>
          <p:cNvSpPr txBox="1"/>
          <p:nvPr/>
        </p:nvSpPr>
        <p:spPr>
          <a:xfrm rot="-5400000">
            <a:off x="3494675" y="6716250"/>
            <a:ext cx="70704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Licensed on the </a:t>
            </a:r>
            <a:r>
              <a:rPr lang="en-GB" sz="900" u="sng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Government Licence v3.0</a:t>
            </a:r>
            <a:r>
              <a:rPr lang="en-GB" sz="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, except where otherwise stated. See </a:t>
            </a:r>
            <a:r>
              <a:rPr lang="en-GB" sz="900" u="sng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Oak terms &amp; conditions</a:t>
            </a:r>
            <a:r>
              <a:rPr lang="en-GB" sz="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 sz="9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5" name="Google Shape;85;p10"/>
          <p:cNvSpPr txBox="1"/>
          <p:nvPr/>
        </p:nvSpPr>
        <p:spPr>
          <a:xfrm rot="-5400000">
            <a:off x="4814975" y="8214000"/>
            <a:ext cx="40698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© Oak National Academy 2025</a:t>
            </a:r>
            <a:r>
              <a:rPr lang="en-GB" sz="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. Produced in partnership with</a:t>
            </a:r>
            <a:endParaRPr sz="9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  <p15:guide id="19" orient="horz" pos="6508">
          <p15:clr>
            <a:srgbClr val="E46962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5.0 Landscape single page worksheet">
  <p:cSld name="SECTION_HEADER_1_1_1_1_1_1_1_1_1_1_1_2_1_1_1_1_1_1_1_1_1_1_2">
    <p:bg>
      <p:bgPr>
        <a:solidFill>
          <a:schemeClr val="lt1"/>
        </a:solidFill>
        <a:effectLst/>
      </p:bgPr>
    </p:bg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" name="Google Shape;87;p11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-5400000">
            <a:off x="6801934" y="32740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88" name="Google Shape;88;p11"/>
          <p:cNvSpPr txBox="1">
            <a:spLocks noGrp="1"/>
          </p:cNvSpPr>
          <p:nvPr>
            <p:ph type="sldNum" idx="12"/>
          </p:nvPr>
        </p:nvSpPr>
        <p:spPr>
          <a:xfrm rot="-5400000">
            <a:off x="6666268" y="719443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89" name="Google Shape;89;p11"/>
          <p:cNvSpPr txBox="1">
            <a:spLocks noGrp="1"/>
          </p:cNvSpPr>
          <p:nvPr>
            <p:ph type="title"/>
          </p:nvPr>
        </p:nvSpPr>
        <p:spPr>
          <a:xfrm rot="-5400000">
            <a:off x="-3842125" y="5162095"/>
            <a:ext cx="9983700" cy="360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90" name="Google Shape;90;p1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-3612750" y="5310727"/>
            <a:ext cx="9987174" cy="66225"/>
          </a:xfrm>
          <a:prstGeom prst="rect">
            <a:avLst/>
          </a:prstGeom>
          <a:noFill/>
          <a:ln>
            <a:noFill/>
          </a:ln>
        </p:spPr>
      </p:pic>
      <p:sp>
        <p:nvSpPr>
          <p:cNvPr id="91" name="Google Shape;91;p11"/>
          <p:cNvSpPr txBox="1"/>
          <p:nvPr/>
        </p:nvSpPr>
        <p:spPr>
          <a:xfrm rot="-5400000">
            <a:off x="-595236" y="9057311"/>
            <a:ext cx="23340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Name</a:t>
            </a:r>
            <a:r>
              <a:rPr lang="en-GB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:</a:t>
            </a:r>
            <a:endParaRPr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92" name="Google Shape;92;p11"/>
          <p:cNvCxnSpPr/>
          <p:nvPr/>
        </p:nvCxnSpPr>
        <p:spPr>
          <a:xfrm rot="-5400000">
            <a:off x="-192111" y="8904711"/>
            <a:ext cx="18132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93" name="Google Shape;93;p11"/>
          <p:cNvSpPr txBox="1"/>
          <p:nvPr/>
        </p:nvSpPr>
        <p:spPr>
          <a:xfrm rot="-5400000">
            <a:off x="104964" y="719111"/>
            <a:ext cx="9030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Worksheet</a:t>
            </a:r>
            <a:endParaRPr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4" name="Google Shape;94;p11"/>
          <p:cNvSpPr txBox="1">
            <a:spLocks noGrp="1"/>
          </p:cNvSpPr>
          <p:nvPr>
            <p:ph type="subTitle" idx="1"/>
          </p:nvPr>
        </p:nvSpPr>
        <p:spPr>
          <a:xfrm rot="-5400000">
            <a:off x="5488475" y="5406175"/>
            <a:ext cx="2722800" cy="1611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1pPr>
            <a:lvl2pPr lvl="1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9pPr>
          </a:lstStyle>
          <a:p>
            <a:endParaRPr/>
          </a:p>
        </p:txBody>
      </p:sp>
      <p:sp>
        <p:nvSpPr>
          <p:cNvPr id="95" name="Google Shape;95;p11"/>
          <p:cNvSpPr txBox="1"/>
          <p:nvPr/>
        </p:nvSpPr>
        <p:spPr>
          <a:xfrm rot="-5400000">
            <a:off x="3494675" y="6716250"/>
            <a:ext cx="70704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Licensed on the </a:t>
            </a:r>
            <a:r>
              <a:rPr lang="en-GB" sz="900" u="sng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Government Licence v3.0</a:t>
            </a:r>
            <a:r>
              <a:rPr lang="en-GB" sz="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, except where otherwise stated. See </a:t>
            </a:r>
            <a:r>
              <a:rPr lang="en-GB" sz="900" u="sng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Oak terms &amp; conditions</a:t>
            </a:r>
            <a:r>
              <a:rPr lang="en-GB" sz="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 sz="9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6" name="Google Shape;96;p11"/>
          <p:cNvSpPr txBox="1"/>
          <p:nvPr/>
        </p:nvSpPr>
        <p:spPr>
          <a:xfrm rot="-5400000">
            <a:off x="4814975" y="8214000"/>
            <a:ext cx="40698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© Oak National Academy 2025</a:t>
            </a:r>
            <a:r>
              <a:rPr lang="en-GB" sz="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. Produced in partnership with</a:t>
            </a:r>
            <a:endParaRPr sz="9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97" name="Google Shape;97;p1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 rot="-5400000">
            <a:off x="319775" y="1225719"/>
            <a:ext cx="504000" cy="504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  <p15:guide id="19" orient="horz" pos="6508">
          <p15:clr>
            <a:srgbClr val="E46962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Lexend"/>
              <a:buNone/>
              <a:defRPr sz="2200" b="1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●"/>
              <a:defRPr sz="1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exend"/>
              <a:buChar char="○"/>
              <a:defRPr sz="14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exend"/>
              <a:buChar char="■"/>
              <a:defRPr sz="14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exend"/>
              <a:buChar char="●"/>
              <a:defRPr sz="14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exend"/>
              <a:buChar char="○"/>
              <a:defRPr sz="14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exend"/>
              <a:buChar char="■"/>
              <a:defRPr sz="14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exend"/>
              <a:buChar char="●"/>
              <a:defRPr sz="14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exend"/>
              <a:buChar char="○"/>
              <a:defRPr sz="14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Kalam"/>
              <a:buChar char="■"/>
              <a:defRPr sz="1400" i="0" u="none" strike="noStrike" cap="none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2"/>
          <p:cNvSpPr txBox="1">
            <a:spLocks noGrp="1"/>
          </p:cNvSpPr>
          <p:nvPr>
            <p:ph type="title"/>
          </p:nvPr>
        </p:nvSpPr>
        <p:spPr>
          <a:xfrm>
            <a:off x="468000" y="864000"/>
            <a:ext cx="6624000" cy="277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Globalisation challenges</a:t>
            </a:r>
            <a:endParaRPr/>
          </a:p>
        </p:txBody>
      </p:sp>
      <p:sp>
        <p:nvSpPr>
          <p:cNvPr id="103" name="Google Shape;103;p12"/>
          <p:cNvSpPr txBox="1">
            <a:spLocks noGrp="1"/>
          </p:cNvSpPr>
          <p:nvPr>
            <p:ph type="sldNum" idx="12"/>
          </p:nvPr>
        </p:nvSpPr>
        <p:spPr>
          <a:xfrm>
            <a:off x="6352325" y="9972000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</a:t>
            </a:fld>
            <a:endParaRPr/>
          </a:p>
        </p:txBody>
      </p:sp>
      <p:sp>
        <p:nvSpPr>
          <p:cNvPr id="104" name="Google Shape;104;p12"/>
          <p:cNvSpPr txBox="1"/>
          <p:nvPr/>
        </p:nvSpPr>
        <p:spPr>
          <a:xfrm>
            <a:off x="468000" y="1518275"/>
            <a:ext cx="57414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Task A: How can globalisation affect the environment?</a:t>
            </a:r>
            <a:endParaRPr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5" name="Google Shape;105;p12"/>
          <p:cNvSpPr txBox="1"/>
          <p:nvPr/>
        </p:nvSpPr>
        <p:spPr>
          <a:xfrm>
            <a:off x="468000" y="1933950"/>
            <a:ext cx="6624000" cy="43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3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1</a:t>
            </a:r>
            <a:r>
              <a:rPr lang="en-GB" sz="1300" baseline="30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.   </a:t>
            </a:r>
            <a:r>
              <a:rPr lang="en-GB" sz="13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Globalisation can lead to global and local environment impacts. Give two examples for each.</a:t>
            </a:r>
            <a:endParaRPr sz="13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6" name="Google Shape;106;p12"/>
          <p:cNvSpPr txBox="1"/>
          <p:nvPr/>
        </p:nvSpPr>
        <p:spPr>
          <a:xfrm>
            <a:off x="474900" y="2564425"/>
            <a:ext cx="2979600" cy="3258600"/>
          </a:xfrm>
          <a:prstGeom prst="rect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Local impacts</a:t>
            </a:r>
            <a:endParaRPr sz="13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7" name="Google Shape;107;p12"/>
          <p:cNvSpPr txBox="1"/>
          <p:nvPr/>
        </p:nvSpPr>
        <p:spPr>
          <a:xfrm>
            <a:off x="4140000" y="2564425"/>
            <a:ext cx="2979600" cy="3258600"/>
          </a:xfrm>
          <a:prstGeom prst="rect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Global impacts</a:t>
            </a:r>
            <a:endParaRPr sz="13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8" name="Google Shape;108;p12"/>
          <p:cNvSpPr txBox="1"/>
          <p:nvPr/>
        </p:nvSpPr>
        <p:spPr>
          <a:xfrm>
            <a:off x="468000" y="6068025"/>
            <a:ext cx="6624000" cy="20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3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2.     Explain which you think is worse and why.</a:t>
            </a:r>
            <a:endParaRPr sz="13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13"/>
          <p:cNvSpPr txBox="1">
            <a:spLocks noGrp="1"/>
          </p:cNvSpPr>
          <p:nvPr>
            <p:ph type="subTitle" idx="1"/>
          </p:nvPr>
        </p:nvSpPr>
        <p:spPr>
          <a:xfrm>
            <a:off x="466825" y="360000"/>
            <a:ext cx="5779200" cy="1386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Globalisation challenges</a:t>
            </a:r>
            <a:endParaRPr/>
          </a:p>
        </p:txBody>
      </p:sp>
      <p:sp>
        <p:nvSpPr>
          <p:cNvPr id="114" name="Google Shape;114;p13"/>
          <p:cNvSpPr txBox="1"/>
          <p:nvPr/>
        </p:nvSpPr>
        <p:spPr>
          <a:xfrm>
            <a:off x="6744600" y="10447800"/>
            <a:ext cx="815400" cy="24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v2.5</a:t>
            </a:r>
            <a:endParaRPr sz="1000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5" name="Google Shape;115;p13"/>
          <p:cNvSpPr txBox="1">
            <a:spLocks noGrp="1"/>
          </p:cNvSpPr>
          <p:nvPr>
            <p:ph type="sldNum" idx="12"/>
          </p:nvPr>
        </p:nvSpPr>
        <p:spPr>
          <a:xfrm>
            <a:off x="6352325" y="9972000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</a:t>
            </a:fld>
            <a:endParaRPr/>
          </a:p>
        </p:txBody>
      </p:sp>
      <p:sp>
        <p:nvSpPr>
          <p:cNvPr id="116" name="Google Shape;116;p13"/>
          <p:cNvSpPr txBox="1"/>
          <p:nvPr/>
        </p:nvSpPr>
        <p:spPr>
          <a:xfrm>
            <a:off x="435300" y="754700"/>
            <a:ext cx="57792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Task B: How can globalisation affect business?</a:t>
            </a:r>
            <a:endParaRPr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7" name="Google Shape;117;p13"/>
          <p:cNvSpPr txBox="1"/>
          <p:nvPr/>
        </p:nvSpPr>
        <p:spPr>
          <a:xfrm>
            <a:off x="474447" y="3674825"/>
            <a:ext cx="2618100" cy="20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3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 shop owner in your local town </a:t>
            </a:r>
            <a:endParaRPr sz="13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18" name="Google Shape;118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flipH="1">
            <a:off x="462576" y="1947325"/>
            <a:ext cx="6497024" cy="1845713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13"/>
          <p:cNvSpPr txBox="1"/>
          <p:nvPr/>
        </p:nvSpPr>
        <p:spPr>
          <a:xfrm>
            <a:off x="462575" y="1148475"/>
            <a:ext cx="6629400" cy="43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3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State your opinion of a new supermarket in your local town from two different perspectives. Explain why you feel that way.</a:t>
            </a:r>
            <a:endParaRPr sz="13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20" name="Google Shape;120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flipH="1">
            <a:off x="462576" y="4119425"/>
            <a:ext cx="6497024" cy="1929552"/>
          </a:xfrm>
          <a:prstGeom prst="rect">
            <a:avLst/>
          </a:prstGeom>
          <a:noFill/>
          <a:ln>
            <a:noFill/>
          </a:ln>
        </p:spPr>
      </p:pic>
      <p:sp>
        <p:nvSpPr>
          <p:cNvPr id="121" name="Google Shape;121;p13"/>
          <p:cNvSpPr txBox="1"/>
          <p:nvPr/>
        </p:nvSpPr>
        <p:spPr>
          <a:xfrm>
            <a:off x="474450" y="6048975"/>
            <a:ext cx="4320000" cy="20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300">
                <a:solidFill>
                  <a:srgbClr val="222222"/>
                </a:solidFill>
                <a:latin typeface="Lexend"/>
                <a:ea typeface="Lexend"/>
                <a:cs typeface="Lexend"/>
                <a:sym typeface="Lexend"/>
              </a:rPr>
              <a:t>A young adult looking for work </a:t>
            </a:r>
            <a:endParaRPr sz="1300">
              <a:solidFill>
                <a:srgbClr val="22222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2" name="Google Shape;122;p13"/>
          <p:cNvSpPr txBox="1"/>
          <p:nvPr/>
        </p:nvSpPr>
        <p:spPr>
          <a:xfrm>
            <a:off x="483513" y="6549725"/>
            <a:ext cx="57414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Task C: How can globalisation affect culture? </a:t>
            </a:r>
            <a:endParaRPr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3" name="Google Shape;123;p13"/>
          <p:cNvSpPr txBox="1"/>
          <p:nvPr/>
        </p:nvSpPr>
        <p:spPr>
          <a:xfrm>
            <a:off x="464613" y="6867725"/>
            <a:ext cx="5779200" cy="43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3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1.   State how globalisation has led to a loss of cultural identity in these three areas:</a:t>
            </a:r>
            <a:endParaRPr sz="13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4" name="Google Shape;124;p13"/>
          <p:cNvSpPr txBox="1"/>
          <p:nvPr/>
        </p:nvSpPr>
        <p:spPr>
          <a:xfrm>
            <a:off x="754475" y="8346915"/>
            <a:ext cx="735000" cy="124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food</a:t>
            </a:r>
            <a:endParaRPr sz="13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125" name="Google Shape;125;p13"/>
          <p:cNvCxnSpPr/>
          <p:nvPr/>
        </p:nvCxnSpPr>
        <p:spPr>
          <a:xfrm>
            <a:off x="1532811" y="8487277"/>
            <a:ext cx="1097700" cy="0"/>
          </a:xfrm>
          <a:prstGeom prst="straightConnector1">
            <a:avLst/>
          </a:prstGeom>
          <a:noFill/>
          <a:ln w="38100" cap="flat" cmpd="sng">
            <a:solidFill>
              <a:schemeClr val="dk1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126" name="Google Shape;126;p13"/>
          <p:cNvSpPr txBox="1"/>
          <p:nvPr/>
        </p:nvSpPr>
        <p:spPr>
          <a:xfrm>
            <a:off x="2667625" y="7632700"/>
            <a:ext cx="4422300" cy="1714500"/>
          </a:xfrm>
          <a:prstGeom prst="rect">
            <a:avLst/>
          </a:prstGeom>
          <a:noFill/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solidFill>
                <a:srgbClr val="22222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14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3</a:t>
            </a:fld>
            <a:endParaRPr/>
          </a:p>
        </p:txBody>
      </p:sp>
      <p:sp>
        <p:nvSpPr>
          <p:cNvPr id="132" name="Google Shape;132;p14"/>
          <p:cNvSpPr txBox="1">
            <a:spLocks noGrp="1"/>
          </p:cNvSpPr>
          <p:nvPr>
            <p:ph type="subTitle" idx="1"/>
          </p:nvPr>
        </p:nvSpPr>
        <p:spPr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Globalisation challenges</a:t>
            </a:r>
            <a:endParaRPr/>
          </a:p>
        </p:txBody>
      </p:sp>
      <p:sp>
        <p:nvSpPr>
          <p:cNvPr id="133" name="Google Shape;133;p14"/>
          <p:cNvSpPr txBox="1">
            <a:spLocks noGrp="1"/>
          </p:cNvSpPr>
          <p:nvPr>
            <p:ph type="subTitle" idx="4294967295"/>
          </p:nvPr>
        </p:nvSpPr>
        <p:spPr>
          <a:xfrm>
            <a:off x="4835525" y="9972675"/>
            <a:ext cx="2724150" cy="160338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34" name="Google Shape;134;p14"/>
          <p:cNvSpPr txBox="1"/>
          <p:nvPr/>
        </p:nvSpPr>
        <p:spPr>
          <a:xfrm>
            <a:off x="551650" y="3093626"/>
            <a:ext cx="968100" cy="78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clothing</a:t>
            </a:r>
            <a:endParaRPr sz="13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135" name="Google Shape;135;p14"/>
          <p:cNvCxnSpPr/>
          <p:nvPr/>
        </p:nvCxnSpPr>
        <p:spPr>
          <a:xfrm>
            <a:off x="1533647" y="3367954"/>
            <a:ext cx="1097700" cy="0"/>
          </a:xfrm>
          <a:prstGeom prst="straightConnector1">
            <a:avLst/>
          </a:prstGeom>
          <a:noFill/>
          <a:ln w="38100" cap="flat" cmpd="sng">
            <a:solidFill>
              <a:schemeClr val="dk1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136" name="Google Shape;136;p14"/>
          <p:cNvSpPr txBox="1"/>
          <p:nvPr/>
        </p:nvSpPr>
        <p:spPr>
          <a:xfrm>
            <a:off x="2662280" y="2593501"/>
            <a:ext cx="4422300" cy="1404900"/>
          </a:xfrm>
          <a:prstGeom prst="rect">
            <a:avLst/>
          </a:prstGeom>
          <a:noFill/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solidFill>
                <a:srgbClr val="22222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7" name="Google Shape;137;p14"/>
          <p:cNvSpPr txBox="1"/>
          <p:nvPr/>
        </p:nvSpPr>
        <p:spPr>
          <a:xfrm>
            <a:off x="475425" y="4267450"/>
            <a:ext cx="6276300" cy="43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rgbClr val="222222"/>
                </a:solidFill>
                <a:latin typeface="Lexend"/>
                <a:ea typeface="Lexend"/>
                <a:cs typeface="Lexend"/>
                <a:sym typeface="Lexend"/>
              </a:rPr>
              <a:t>2.  Using these photographs, explain how globalisation can lead to cities looking similar.</a:t>
            </a:r>
            <a:endParaRPr sz="1300">
              <a:solidFill>
                <a:srgbClr val="22222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38" name="Google Shape;138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32422" y="4982440"/>
            <a:ext cx="2544350" cy="1839978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14"/>
          <p:cNvSpPr txBox="1"/>
          <p:nvPr/>
        </p:nvSpPr>
        <p:spPr>
          <a:xfrm>
            <a:off x="520275" y="6840438"/>
            <a:ext cx="3252300" cy="41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rgbClr val="222222"/>
                </a:solidFill>
                <a:latin typeface="Lexend"/>
                <a:ea typeface="Lexend"/>
                <a:cs typeface="Lexend"/>
                <a:sym typeface="Lexend"/>
              </a:rPr>
              <a:t>New York, United States</a:t>
            </a:r>
            <a:endParaRPr sz="1300">
              <a:solidFill>
                <a:srgbClr val="22222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0" name="Google Shape;140;p14"/>
          <p:cNvSpPr txBox="1"/>
          <p:nvPr/>
        </p:nvSpPr>
        <p:spPr>
          <a:xfrm>
            <a:off x="4132431" y="6822407"/>
            <a:ext cx="2290500" cy="39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rgbClr val="222222"/>
                </a:solidFill>
                <a:latin typeface="Lexend"/>
                <a:ea typeface="Lexend"/>
                <a:cs typeface="Lexend"/>
                <a:sym typeface="Lexend"/>
              </a:rPr>
              <a:t>Tokyo, Japan</a:t>
            </a:r>
            <a:endParaRPr sz="1300">
              <a:solidFill>
                <a:srgbClr val="22222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41" name="Google Shape;141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20275" y="4950800"/>
            <a:ext cx="2775938" cy="1889627"/>
          </a:xfrm>
          <a:prstGeom prst="rect">
            <a:avLst/>
          </a:prstGeom>
          <a:noFill/>
          <a:ln>
            <a:noFill/>
          </a:ln>
        </p:spPr>
      </p:pic>
      <p:sp>
        <p:nvSpPr>
          <p:cNvPr id="142" name="Google Shape;142;p14"/>
          <p:cNvSpPr txBox="1"/>
          <p:nvPr/>
        </p:nvSpPr>
        <p:spPr>
          <a:xfrm>
            <a:off x="476800" y="1168458"/>
            <a:ext cx="1619100" cy="116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language</a:t>
            </a:r>
            <a:endParaRPr sz="13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143" name="Google Shape;143;p14"/>
          <p:cNvCxnSpPr/>
          <p:nvPr/>
        </p:nvCxnSpPr>
        <p:spPr>
          <a:xfrm>
            <a:off x="1532285" y="1476034"/>
            <a:ext cx="1097700" cy="0"/>
          </a:xfrm>
          <a:prstGeom prst="straightConnector1">
            <a:avLst/>
          </a:prstGeom>
          <a:noFill/>
          <a:ln w="38100" cap="flat" cmpd="sng">
            <a:solidFill>
              <a:schemeClr val="dk1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144" name="Google Shape;144;p14"/>
          <p:cNvSpPr txBox="1"/>
          <p:nvPr/>
        </p:nvSpPr>
        <p:spPr>
          <a:xfrm>
            <a:off x="2660917" y="744450"/>
            <a:ext cx="4422300" cy="1404900"/>
          </a:xfrm>
          <a:prstGeom prst="rect">
            <a:avLst/>
          </a:prstGeom>
          <a:noFill/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solidFill>
                <a:srgbClr val="22222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Worksheet Sep 2024 v2">
  <a:themeElements>
    <a:clrScheme name="Simple Light">
      <a:dk1>
        <a:srgbClr val="222222"/>
      </a:dk1>
      <a:lt1>
        <a:srgbClr val="FFFFFF"/>
      </a:lt1>
      <a:dk2>
        <a:srgbClr val="808080"/>
      </a:dk2>
      <a:lt2>
        <a:srgbClr val="F2F2F2"/>
      </a:lt2>
      <a:accent1>
        <a:srgbClr val="BEF2BD"/>
      </a:accent1>
      <a:accent2>
        <a:srgbClr val="374CF1"/>
      </a:accent2>
      <a:accent3>
        <a:srgbClr val="D02AA7"/>
      </a:accent3>
      <a:accent4>
        <a:srgbClr val="845AD9"/>
      </a:accent4>
      <a:accent5>
        <a:srgbClr val="037B7D"/>
      </a:accent5>
      <a:accent6>
        <a:srgbClr val="287C34"/>
      </a:accent6>
      <a:hlink>
        <a:srgbClr val="374CF1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152</Words>
  <Application>Microsoft Office PowerPoint</Application>
  <PresentationFormat>Custom</PresentationFormat>
  <Paragraphs>24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Lexend</vt:lpstr>
      <vt:lpstr>Lexend Light</vt:lpstr>
      <vt:lpstr>Lexend Medium</vt:lpstr>
      <vt:lpstr>Worksheet Sep 2024 v2</vt:lpstr>
      <vt:lpstr>Globalisation challenges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Christopher Hyam</cp:lastModifiedBy>
  <cp:revision>1</cp:revision>
  <dcterms:modified xsi:type="dcterms:W3CDTF">2025-07-09T06:27:04Z</dcterms:modified>
</cp:coreProperties>
</file>