
<file path=[Content_Types].xml><?xml version="1.0" encoding="utf-8"?>
<Types xmlns="http://schemas.openxmlformats.org/package/2006/content-types"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changesInfos/changesInfo1.xml" ContentType="application/vnd.ms-powerpoint.changes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saveSubsetFonts="1" autoCompressPictures="0">
  <p:sldMasterIdLst>
    <p:sldMasterId id="2147483666" r:id="rId1"/>
  </p:sldMasterIdLst>
  <p:notesMasterIdLst>
    <p:notesMasterId r:id="rId4"/>
  </p:notesMasterIdLst>
  <p:sldIdLst>
    <p:sldId id="256" r:id="rId2"/>
    <p:sldId id="257" r:id="rId3"/>
  </p:sldIdLst>
  <p:sldSz cx="7559675" cy="10691813"/>
  <p:notesSz cx="6858000" cy="9144000"/>
  <p:defaultText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58" d="100"/>
          <a:sy n="58" d="100"/>
        </p:scale>
        <p:origin x="2458" y="77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notesMaster" Target="notesMasters/notesMaster1.xml"/><Relationship Id="rId9" Type="http://schemas.microsoft.com/office/2016/11/relationships/changesInfo" Target="changesInfos/changesInfo1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Christopher Hyam" userId="9bf42da1-aa71-4a5d-a8cc-fde852819fa0" providerId="ADAL" clId="{47632A93-92AB-458F-BD30-1EC5837C28AA}"/>
    <pc:docChg chg="custSel modSld delMainMaster">
      <pc:chgData name="Christopher Hyam" userId="9bf42da1-aa71-4a5d-a8cc-fde852819fa0" providerId="ADAL" clId="{47632A93-92AB-458F-BD30-1EC5837C28AA}" dt="2025-07-07T06:32:50.442" v="14" actId="20577"/>
      <pc:docMkLst>
        <pc:docMk/>
      </pc:docMkLst>
      <pc:sldChg chg="modSp mod modClrScheme chgLayout">
        <pc:chgData name="Christopher Hyam" userId="9bf42da1-aa71-4a5d-a8cc-fde852819fa0" providerId="ADAL" clId="{47632A93-92AB-458F-BD30-1EC5837C28AA}" dt="2025-07-07T06:32:50.442" v="14" actId="20577"/>
        <pc:sldMkLst>
          <pc:docMk/>
          <pc:sldMk cId="0" sldId="257"/>
        </pc:sldMkLst>
        <pc:spChg chg="mod ord">
          <ac:chgData name="Christopher Hyam" userId="9bf42da1-aa71-4a5d-a8cc-fde852819fa0" providerId="ADAL" clId="{47632A93-92AB-458F-BD30-1EC5837C28AA}" dt="2025-07-07T06:32:38.420" v="0" actId="700"/>
          <ac:spMkLst>
            <pc:docMk/>
            <pc:sldMk cId="0" sldId="257"/>
            <ac:spMk id="168" creationId="{00000000-0000-0000-0000-000000000000}"/>
          </ac:spMkLst>
        </pc:spChg>
        <pc:spChg chg="mod ord">
          <ac:chgData name="Christopher Hyam" userId="9bf42da1-aa71-4a5d-a8cc-fde852819fa0" providerId="ADAL" clId="{47632A93-92AB-458F-BD30-1EC5837C28AA}" dt="2025-07-07T06:32:38.420" v="0" actId="700"/>
          <ac:spMkLst>
            <pc:docMk/>
            <pc:sldMk cId="0" sldId="257"/>
            <ac:spMk id="169" creationId="{00000000-0000-0000-0000-000000000000}"/>
          </ac:spMkLst>
        </pc:spChg>
        <pc:spChg chg="mod ord">
          <ac:chgData name="Christopher Hyam" userId="9bf42da1-aa71-4a5d-a8cc-fde852819fa0" providerId="ADAL" clId="{47632A93-92AB-458F-BD30-1EC5837C28AA}" dt="2025-07-07T06:32:42.454" v="1" actId="20577"/>
          <ac:spMkLst>
            <pc:docMk/>
            <pc:sldMk cId="0" sldId="257"/>
            <ac:spMk id="171" creationId="{00000000-0000-0000-0000-000000000000}"/>
          </ac:spMkLst>
        </pc:spChg>
        <pc:spChg chg="mod ord">
          <ac:chgData name="Christopher Hyam" userId="9bf42da1-aa71-4a5d-a8cc-fde852819fa0" providerId="ADAL" clId="{47632A93-92AB-458F-BD30-1EC5837C28AA}" dt="2025-07-07T06:32:46.216" v="2" actId="1076"/>
          <ac:spMkLst>
            <pc:docMk/>
            <pc:sldMk cId="0" sldId="257"/>
            <ac:spMk id="172" creationId="{00000000-0000-0000-0000-000000000000}"/>
          </ac:spMkLst>
        </pc:spChg>
        <pc:spChg chg="mod">
          <ac:chgData name="Christopher Hyam" userId="9bf42da1-aa71-4a5d-a8cc-fde852819fa0" providerId="ADAL" clId="{47632A93-92AB-458F-BD30-1EC5837C28AA}" dt="2025-07-07T06:32:50.442" v="14" actId="20577"/>
          <ac:spMkLst>
            <pc:docMk/>
            <pc:sldMk cId="0" sldId="257"/>
            <ac:spMk id="181" creationId="{00000000-0000-0000-0000-000000000000}"/>
          </ac:spMkLst>
        </pc:spChg>
      </pc:sldChg>
      <pc:sldMasterChg chg="del delSldLayout">
        <pc:chgData name="Christopher Hyam" userId="9bf42da1-aa71-4a5d-a8cc-fde852819fa0" providerId="ADAL" clId="{47632A93-92AB-458F-BD30-1EC5837C28AA}" dt="2025-07-07T06:32:38.420" v="0" actId="700"/>
        <pc:sldMasterMkLst>
          <pc:docMk/>
          <pc:sldMasterMk cId="0" sldId="2147483665"/>
        </pc:sldMasterMkLst>
        <pc:sldLayoutChg chg="del">
          <pc:chgData name="Christopher Hyam" userId="9bf42da1-aa71-4a5d-a8cc-fde852819fa0" providerId="ADAL" clId="{47632A93-92AB-458F-BD30-1EC5837C28AA}" dt="2025-07-07T06:32:38.420" v="0" actId="700"/>
          <pc:sldLayoutMkLst>
            <pc:docMk/>
            <pc:sldMasterMk cId="0" sldId="2147483665"/>
            <pc:sldLayoutMk cId="0" sldId="2147483648"/>
          </pc:sldLayoutMkLst>
        </pc:sldLayoutChg>
        <pc:sldLayoutChg chg="del">
          <pc:chgData name="Christopher Hyam" userId="9bf42da1-aa71-4a5d-a8cc-fde852819fa0" providerId="ADAL" clId="{47632A93-92AB-458F-BD30-1EC5837C28AA}" dt="2025-07-07T06:32:38.420" v="0" actId="700"/>
          <pc:sldLayoutMkLst>
            <pc:docMk/>
            <pc:sldMasterMk cId="0" sldId="2147483665"/>
            <pc:sldLayoutMk cId="0" sldId="2147483649"/>
          </pc:sldLayoutMkLst>
        </pc:sldLayoutChg>
        <pc:sldLayoutChg chg="del">
          <pc:chgData name="Christopher Hyam" userId="9bf42da1-aa71-4a5d-a8cc-fde852819fa0" providerId="ADAL" clId="{47632A93-92AB-458F-BD30-1EC5837C28AA}" dt="2025-07-07T06:32:38.420" v="0" actId="700"/>
          <pc:sldLayoutMkLst>
            <pc:docMk/>
            <pc:sldMasterMk cId="0" sldId="2147483665"/>
            <pc:sldLayoutMk cId="0" sldId="2147483650"/>
          </pc:sldLayoutMkLst>
        </pc:sldLayoutChg>
        <pc:sldLayoutChg chg="del">
          <pc:chgData name="Christopher Hyam" userId="9bf42da1-aa71-4a5d-a8cc-fde852819fa0" providerId="ADAL" clId="{47632A93-92AB-458F-BD30-1EC5837C28AA}" dt="2025-07-07T06:32:38.420" v="0" actId="700"/>
          <pc:sldLayoutMkLst>
            <pc:docMk/>
            <pc:sldMasterMk cId="0" sldId="2147483665"/>
            <pc:sldLayoutMk cId="0" sldId="2147483651"/>
          </pc:sldLayoutMkLst>
        </pc:sldLayoutChg>
        <pc:sldLayoutChg chg="del">
          <pc:chgData name="Christopher Hyam" userId="9bf42da1-aa71-4a5d-a8cc-fde852819fa0" providerId="ADAL" clId="{47632A93-92AB-458F-BD30-1EC5837C28AA}" dt="2025-07-07T06:32:38.420" v="0" actId="700"/>
          <pc:sldLayoutMkLst>
            <pc:docMk/>
            <pc:sldMasterMk cId="0" sldId="2147483665"/>
            <pc:sldLayoutMk cId="0" sldId="2147483652"/>
          </pc:sldLayoutMkLst>
        </pc:sldLayoutChg>
        <pc:sldLayoutChg chg="del">
          <pc:chgData name="Christopher Hyam" userId="9bf42da1-aa71-4a5d-a8cc-fde852819fa0" providerId="ADAL" clId="{47632A93-92AB-458F-BD30-1EC5837C28AA}" dt="2025-07-07T06:32:38.420" v="0" actId="700"/>
          <pc:sldLayoutMkLst>
            <pc:docMk/>
            <pc:sldMasterMk cId="0" sldId="2147483665"/>
            <pc:sldLayoutMk cId="0" sldId="2147483653"/>
          </pc:sldLayoutMkLst>
        </pc:sldLayoutChg>
        <pc:sldLayoutChg chg="del">
          <pc:chgData name="Christopher Hyam" userId="9bf42da1-aa71-4a5d-a8cc-fde852819fa0" providerId="ADAL" clId="{47632A93-92AB-458F-BD30-1EC5837C28AA}" dt="2025-07-07T06:32:38.420" v="0" actId="700"/>
          <pc:sldLayoutMkLst>
            <pc:docMk/>
            <pc:sldMasterMk cId="0" sldId="2147483665"/>
            <pc:sldLayoutMk cId="0" sldId="2147483654"/>
          </pc:sldLayoutMkLst>
        </pc:sldLayoutChg>
      </pc:sldMaster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>
            <a:spLocks noGrp="1" noRot="1" noChangeAspect="1"/>
          </p:cNvSpPr>
          <p:nvPr>
            <p:ph type="sldImg" idx="2"/>
          </p:nvPr>
        </p:nvSpPr>
        <p:spPr>
          <a:xfrm>
            <a:off x="2217050" y="685800"/>
            <a:ext cx="24246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4" name="Google Shape;4;n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marR="0" lvl="0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●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914400" marR="0" lvl="1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○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1371600" marR="0" lvl="2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■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1828800" marR="0" lvl="3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●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2286000" marR="0" lvl="4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○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2743200" marR="0" lvl="5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■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3200400" marR="0" lvl="6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●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3657600" marR="0" lvl="7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○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4114800" marR="0" lvl="8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■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notes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5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6" name="Google Shape;156;g27996905f60_0_125:notes"/>
          <p:cNvSpPr>
            <a:spLocks noGrp="1" noRot="1" noChangeAspect="1"/>
          </p:cNvSpPr>
          <p:nvPr>
            <p:ph type="sldImg" idx="2"/>
          </p:nvPr>
        </p:nvSpPr>
        <p:spPr>
          <a:xfrm>
            <a:off x="2217050" y="685800"/>
            <a:ext cx="24246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57" name="Google Shape;157;g27996905f60_0_125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6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5" name="Google Shape;165;g27996905f60_0_130:notes"/>
          <p:cNvSpPr>
            <a:spLocks noGrp="1" noRot="1" noChangeAspect="1"/>
          </p:cNvSpPr>
          <p:nvPr>
            <p:ph type="sldImg" idx="2"/>
          </p:nvPr>
        </p:nvSpPr>
        <p:spPr>
          <a:xfrm>
            <a:off x="2217738" y="685800"/>
            <a:ext cx="2424112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66" name="Google Shape;166;g27996905f60_0_13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3.png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2.png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nationalarchives.gov.uk/doc/open-government-licence/version/3/" TargetMode="External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Relationship Id="rId4" Type="http://schemas.openxmlformats.org/officeDocument/2006/relationships/hyperlink" Target="https://www.thenational.academy/legal/terms-and-conditions" TargetMode="Externa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Relationship Id="rId6" Type="http://schemas.openxmlformats.org/officeDocument/2006/relationships/hyperlink" Target="https://www.thenational.academy/legal/terms-and-conditions" TargetMode="External"/><Relationship Id="rId5" Type="http://schemas.openxmlformats.org/officeDocument/2006/relationships/hyperlink" Target="https://www.nationalarchives.gov.uk/doc/open-government-licence/version/3/" TargetMode="External"/><Relationship Id="rId4" Type="http://schemas.openxmlformats.org/officeDocument/2006/relationships/image" Target="../media/image2.png"/></Relationships>
</file>

<file path=ppt/slideLayouts/_rels/slideLayout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Relationship Id="rId6" Type="http://schemas.openxmlformats.org/officeDocument/2006/relationships/hyperlink" Target="https://www.thenational.academy/legal/terms-and-conditions" TargetMode="External"/><Relationship Id="rId5" Type="http://schemas.openxmlformats.org/officeDocument/2006/relationships/hyperlink" Target="https://www.nationalarchives.gov.uk/doc/open-government-licence/version/3/" TargetMode="External"/><Relationship Id="rId4" Type="http://schemas.openxmlformats.org/officeDocument/2006/relationships/image" Target="../media/image2.png"/></Relationships>
</file>

<file path=ppt/slideLayouts/_rels/slideLayout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2.png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nationalarchives.gov.uk/doc/open-government-licence/version/3/" TargetMode="External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Relationship Id="rId4" Type="http://schemas.openxmlformats.org/officeDocument/2006/relationships/hyperlink" Target="https://www.thenational.academy/legal/terms-and-conditions" TargetMode="External"/></Relationships>
</file>

<file path=ppt/slideLayouts/_rels/slideLayout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Relationship Id="rId6" Type="http://schemas.openxmlformats.org/officeDocument/2006/relationships/hyperlink" Target="https://www.thenational.academy/legal/terms-and-conditions" TargetMode="External"/><Relationship Id="rId5" Type="http://schemas.openxmlformats.org/officeDocument/2006/relationships/hyperlink" Target="https://www.nationalarchives.gov.uk/doc/open-government-licence/version/3/" TargetMode="External"/><Relationship Id="rId4" Type="http://schemas.openxmlformats.org/officeDocument/2006/relationships/image" Target="../media/image2.png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1.0 Title page">
  <p:cSld name="SECTION_HEADER_1_1_1_1_1_1_1_1_1_1_1_2_1_1_1_1_1">
    <p:bg>
      <p:bgPr>
        <a:solidFill>
          <a:schemeClr val="lt1"/>
        </a:solidFill>
        <a:effectLst/>
      </p:bgPr>
    </p:bg>
    <p:spTree>
      <p:nvGrpSpPr>
        <p:cNvPr id="1" name="Shape 6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7" name="Google Shape;67;p10"/>
          <p:cNvPicPr preferRelativeResize="0"/>
          <p:nvPr/>
        </p:nvPicPr>
        <p:blipFill>
          <a:blip r:embed="rId2">
            <a:alphaModFix/>
          </a:blip>
          <a:stretch>
            <a:fillRect/>
          </a:stretch>
        </p:blipFill>
        <p:spPr>
          <a:xfrm>
            <a:off x="6910937" y="9972010"/>
            <a:ext cx="181075" cy="246288"/>
          </a:xfrm>
          <a:prstGeom prst="rect">
            <a:avLst/>
          </a:prstGeom>
          <a:noFill/>
          <a:ln>
            <a:noFill/>
          </a:ln>
        </p:spPr>
      </p:pic>
      <p:sp>
        <p:nvSpPr>
          <p:cNvPr id="68" name="Google Shape;68;p10"/>
          <p:cNvSpPr txBox="1">
            <a:spLocks noGrp="1"/>
          </p:cNvSpPr>
          <p:nvPr>
            <p:ph type="sldNum" idx="12"/>
          </p:nvPr>
        </p:nvSpPr>
        <p:spPr>
          <a:xfrm>
            <a:off x="6352325" y="9972000"/>
            <a:ext cx="483300" cy="2772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rtl="0">
              <a:buNone/>
              <a:defRPr sz="1200">
                <a:latin typeface="Lexend Medium"/>
                <a:ea typeface="Lexend Medium"/>
                <a:cs typeface="Lexend Medium"/>
                <a:sym typeface="Lexend Medium"/>
              </a:defRPr>
            </a:lvl1pPr>
            <a:lvl2pPr lvl="1" rtl="0">
              <a:buNone/>
              <a:defRPr sz="1200">
                <a:latin typeface="Lexend Medium"/>
                <a:ea typeface="Lexend Medium"/>
                <a:cs typeface="Lexend Medium"/>
                <a:sym typeface="Lexend Medium"/>
              </a:defRPr>
            </a:lvl2pPr>
            <a:lvl3pPr lvl="2" rtl="0">
              <a:buNone/>
              <a:defRPr sz="1200">
                <a:latin typeface="Lexend Medium"/>
                <a:ea typeface="Lexend Medium"/>
                <a:cs typeface="Lexend Medium"/>
                <a:sym typeface="Lexend Medium"/>
              </a:defRPr>
            </a:lvl3pPr>
            <a:lvl4pPr lvl="3" rtl="0">
              <a:buNone/>
              <a:defRPr sz="1200">
                <a:latin typeface="Lexend Medium"/>
                <a:ea typeface="Lexend Medium"/>
                <a:cs typeface="Lexend Medium"/>
                <a:sym typeface="Lexend Medium"/>
              </a:defRPr>
            </a:lvl4pPr>
            <a:lvl5pPr lvl="4" rtl="0">
              <a:buNone/>
              <a:defRPr sz="1200">
                <a:latin typeface="Lexend Medium"/>
                <a:ea typeface="Lexend Medium"/>
                <a:cs typeface="Lexend Medium"/>
                <a:sym typeface="Lexend Medium"/>
              </a:defRPr>
            </a:lvl5pPr>
            <a:lvl6pPr lvl="5" rtl="0">
              <a:buNone/>
              <a:defRPr sz="1200">
                <a:latin typeface="Lexend Medium"/>
                <a:ea typeface="Lexend Medium"/>
                <a:cs typeface="Lexend Medium"/>
                <a:sym typeface="Lexend Medium"/>
              </a:defRPr>
            </a:lvl6pPr>
            <a:lvl7pPr lvl="6" rtl="0">
              <a:buNone/>
              <a:defRPr sz="1200">
                <a:latin typeface="Lexend Medium"/>
                <a:ea typeface="Lexend Medium"/>
                <a:cs typeface="Lexend Medium"/>
                <a:sym typeface="Lexend Medium"/>
              </a:defRPr>
            </a:lvl7pPr>
            <a:lvl8pPr lvl="7" rtl="0">
              <a:buNone/>
              <a:defRPr sz="1200">
                <a:latin typeface="Lexend Medium"/>
                <a:ea typeface="Lexend Medium"/>
                <a:cs typeface="Lexend Medium"/>
                <a:sym typeface="Lexend Medium"/>
              </a:defRPr>
            </a:lvl8pPr>
            <a:lvl9pPr lvl="8" rtl="0">
              <a:buNone/>
              <a:defRPr sz="1200">
                <a:latin typeface="Lexend Medium"/>
                <a:ea typeface="Lexend Medium"/>
                <a:cs typeface="Lexend Medium"/>
                <a:sym typeface="Lexend Medium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  <p:sp>
        <p:nvSpPr>
          <p:cNvPr id="69" name="Google Shape;69;p10"/>
          <p:cNvSpPr txBox="1">
            <a:spLocks noGrp="1"/>
          </p:cNvSpPr>
          <p:nvPr>
            <p:ph type="title"/>
          </p:nvPr>
        </p:nvSpPr>
        <p:spPr>
          <a:xfrm>
            <a:off x="468000" y="864000"/>
            <a:ext cx="6624000" cy="360000"/>
          </a:xfrm>
          <a:prstGeom prst="rect">
            <a:avLst/>
          </a:prstGeom>
        </p:spPr>
        <p:txBody>
          <a:bodyPr spcFirstLastPara="1" wrap="square" lIns="0" tIns="0" rIns="0" bIns="0" anchor="ctr" anchorCtr="0">
            <a:sp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1pPr>
            <a:lvl2pPr lvl="1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2pPr>
            <a:lvl3pPr lvl="2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3pPr>
            <a:lvl4pPr lvl="3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4pPr>
            <a:lvl5pPr lvl="4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5pPr>
            <a:lvl6pPr lvl="5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6pPr>
            <a:lvl7pPr lvl="6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7pPr>
            <a:lvl8pPr lvl="7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8pPr>
            <a:lvl9pPr lvl="8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9pPr>
          </a:lstStyle>
          <a:p>
            <a:endParaRPr/>
          </a:p>
        </p:txBody>
      </p:sp>
      <p:sp>
        <p:nvSpPr>
          <p:cNvPr id="70" name="Google Shape;70;p10"/>
          <p:cNvSpPr txBox="1"/>
          <p:nvPr/>
        </p:nvSpPr>
        <p:spPr>
          <a:xfrm>
            <a:off x="466825" y="360000"/>
            <a:ext cx="2334000" cy="215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200" b="1">
                <a:latin typeface="Lexend"/>
                <a:ea typeface="Lexend"/>
                <a:cs typeface="Lexend"/>
                <a:sym typeface="Lexend"/>
              </a:rPr>
              <a:t>Name</a:t>
            </a:r>
            <a:r>
              <a:rPr lang="en-GB" b="1">
                <a:latin typeface="Lexend"/>
                <a:ea typeface="Lexend"/>
                <a:cs typeface="Lexend"/>
                <a:sym typeface="Lexend"/>
              </a:rPr>
              <a:t>:</a:t>
            </a:r>
            <a:endParaRPr b="1">
              <a:latin typeface="Lexend"/>
              <a:ea typeface="Lexend"/>
              <a:cs typeface="Lexend"/>
              <a:sym typeface="Lexend"/>
            </a:endParaRPr>
          </a:p>
        </p:txBody>
      </p:sp>
      <p:cxnSp>
        <p:nvCxnSpPr>
          <p:cNvPr id="71" name="Google Shape;71;p10"/>
          <p:cNvCxnSpPr/>
          <p:nvPr/>
        </p:nvCxnSpPr>
        <p:spPr>
          <a:xfrm>
            <a:off x="987525" y="610425"/>
            <a:ext cx="1813200" cy="0"/>
          </a:xfrm>
          <a:prstGeom prst="straightConnector1">
            <a:avLst/>
          </a:prstGeom>
          <a:noFill/>
          <a:ln w="9525" cap="flat" cmpd="sng">
            <a:solidFill>
              <a:schemeClr val="dk2"/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72" name="Google Shape;72;p10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5722275" y="215699"/>
            <a:ext cx="504000" cy="504000"/>
          </a:xfrm>
          <a:prstGeom prst="rect">
            <a:avLst/>
          </a:prstGeom>
          <a:noFill/>
          <a:ln>
            <a:noFill/>
          </a:ln>
        </p:spPr>
      </p:pic>
      <p:pic>
        <p:nvPicPr>
          <p:cNvPr id="73" name="Google Shape;73;p10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468000" y="1242003"/>
            <a:ext cx="6624000" cy="66240"/>
          </a:xfrm>
          <a:prstGeom prst="rect">
            <a:avLst/>
          </a:prstGeom>
          <a:noFill/>
          <a:ln>
            <a:noFill/>
          </a:ln>
        </p:spPr>
      </p:pic>
      <p:sp>
        <p:nvSpPr>
          <p:cNvPr id="74" name="Google Shape;74;p10"/>
          <p:cNvSpPr txBox="1"/>
          <p:nvPr/>
        </p:nvSpPr>
        <p:spPr>
          <a:xfrm>
            <a:off x="6189000" y="360000"/>
            <a:ext cx="903000" cy="18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sp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200" b="1">
                <a:latin typeface="Lexend"/>
                <a:ea typeface="Lexend"/>
                <a:cs typeface="Lexend"/>
                <a:sym typeface="Lexend"/>
              </a:rPr>
              <a:t>Worksheet</a:t>
            </a:r>
            <a:endParaRPr b="1">
              <a:latin typeface="Lexend"/>
              <a:ea typeface="Lexend"/>
              <a:cs typeface="Lexend"/>
              <a:sym typeface="Lexend"/>
            </a:endParaRPr>
          </a:p>
        </p:txBody>
      </p:sp>
    </p:spTree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454">
          <p15:clr>
            <a:srgbClr val="D9D9D9"/>
          </p15:clr>
        </p15:guide>
        <p15:guide id="2" orient="horz" pos="544">
          <p15:clr>
            <a:srgbClr val="D9D9D9"/>
          </p15:clr>
        </p15:guide>
        <p15:guide id="3" orient="horz" pos="1916">
          <p15:clr>
            <a:srgbClr val="D9D9D9"/>
          </p15:clr>
        </p15:guide>
        <p15:guide id="4" orient="horz" pos="3368">
          <p15:clr>
            <a:srgbClr val="D9D9D9"/>
          </p15:clr>
        </p15:guide>
        <p15:guide id="5" orient="horz" pos="4762">
          <p15:clr>
            <a:srgbClr val="D9D9D9"/>
          </p15:clr>
        </p15:guide>
        <p15:guide id="6" orient="horz" pos="6282">
          <p15:clr>
            <a:srgbClr val="D9D9D9"/>
          </p15:clr>
        </p15:guide>
        <p15:guide id="7" pos="295">
          <p15:clr>
            <a:srgbClr val="FF0000"/>
          </p15:clr>
        </p15:guide>
        <p15:guide id="8" pos="4467">
          <p15:clr>
            <a:srgbClr val="FF0000"/>
          </p15:clr>
        </p15:guide>
        <p15:guide id="9" pos="1519">
          <p15:clr>
            <a:srgbClr val="D9D9D9"/>
          </p15:clr>
        </p15:guide>
        <p15:guide id="10" pos="1764">
          <p15:clr>
            <a:srgbClr val="D9D9D9"/>
          </p15:clr>
        </p15:guide>
        <p15:guide id="11" pos="3243">
          <p15:clr>
            <a:srgbClr val="D9D9D9"/>
          </p15:clr>
        </p15:guide>
        <p15:guide id="12" pos="2998">
          <p15:clr>
            <a:srgbClr val="D9D9D9"/>
          </p15:clr>
        </p15:guide>
        <p15:guide id="13" pos="3120">
          <p15:clr>
            <a:srgbClr val="D9D9D9"/>
          </p15:clr>
        </p15:guide>
        <p15:guide id="14" pos="1642">
          <p15:clr>
            <a:srgbClr val="D9D9D9"/>
          </p15:clr>
        </p15:guide>
        <p15:guide id="15" pos="2381">
          <p15:clr>
            <a:srgbClr val="D9D9D9"/>
          </p15:clr>
        </p15:guide>
        <p15:guide id="16" pos="2154">
          <p15:clr>
            <a:srgbClr val="FF0000"/>
          </p15:clr>
        </p15:guide>
        <p15:guide id="17" pos="2608">
          <p15:clr>
            <a:srgbClr val="FF0000"/>
          </p15:clr>
        </p15:guide>
        <p15:guide id="18" orient="horz" pos="227">
          <p15:clr>
            <a:srgbClr val="FF0000"/>
          </p15:clr>
        </p15:guide>
      </p15:sldGuideLst>
    </p:ext>
  </p:extLs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1.1 Title page with long title">
  <p:cSld name="SECTION_HEADER_1_1_1_1_1_1_1_1_1_1_1_2_1_1_1_1_1_1_2">
    <p:bg>
      <p:bgPr>
        <a:solidFill>
          <a:schemeClr val="lt1"/>
        </a:solidFill>
        <a:effectLst/>
      </p:bgPr>
    </p:bg>
    <p:spTree>
      <p:nvGrpSpPr>
        <p:cNvPr id="1" name="Shape 7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6" name="Google Shape;76;p11"/>
          <p:cNvPicPr preferRelativeResize="0"/>
          <p:nvPr/>
        </p:nvPicPr>
        <p:blipFill>
          <a:blip r:embed="rId2">
            <a:alphaModFix/>
          </a:blip>
          <a:stretch>
            <a:fillRect/>
          </a:stretch>
        </p:blipFill>
        <p:spPr>
          <a:xfrm>
            <a:off x="6910937" y="9972010"/>
            <a:ext cx="181075" cy="246288"/>
          </a:xfrm>
          <a:prstGeom prst="rect">
            <a:avLst/>
          </a:prstGeom>
          <a:noFill/>
          <a:ln>
            <a:noFill/>
          </a:ln>
        </p:spPr>
      </p:pic>
      <p:sp>
        <p:nvSpPr>
          <p:cNvPr id="77" name="Google Shape;77;p11"/>
          <p:cNvSpPr txBox="1">
            <a:spLocks noGrp="1"/>
          </p:cNvSpPr>
          <p:nvPr>
            <p:ph type="sldNum" idx="12"/>
          </p:nvPr>
        </p:nvSpPr>
        <p:spPr>
          <a:xfrm>
            <a:off x="6352325" y="9972000"/>
            <a:ext cx="483300" cy="2772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rtl="0">
              <a:buNone/>
              <a:defRPr sz="1200">
                <a:latin typeface="Lexend Medium"/>
                <a:ea typeface="Lexend Medium"/>
                <a:cs typeface="Lexend Medium"/>
                <a:sym typeface="Lexend Medium"/>
              </a:defRPr>
            </a:lvl1pPr>
            <a:lvl2pPr lvl="1" rtl="0">
              <a:buNone/>
              <a:defRPr sz="1200">
                <a:latin typeface="Lexend Medium"/>
                <a:ea typeface="Lexend Medium"/>
                <a:cs typeface="Lexend Medium"/>
                <a:sym typeface="Lexend Medium"/>
              </a:defRPr>
            </a:lvl2pPr>
            <a:lvl3pPr lvl="2" rtl="0">
              <a:buNone/>
              <a:defRPr sz="1200">
                <a:latin typeface="Lexend Medium"/>
                <a:ea typeface="Lexend Medium"/>
                <a:cs typeface="Lexend Medium"/>
                <a:sym typeface="Lexend Medium"/>
              </a:defRPr>
            </a:lvl3pPr>
            <a:lvl4pPr lvl="3" rtl="0">
              <a:buNone/>
              <a:defRPr sz="1200">
                <a:latin typeface="Lexend Medium"/>
                <a:ea typeface="Lexend Medium"/>
                <a:cs typeface="Lexend Medium"/>
                <a:sym typeface="Lexend Medium"/>
              </a:defRPr>
            </a:lvl4pPr>
            <a:lvl5pPr lvl="4" rtl="0">
              <a:buNone/>
              <a:defRPr sz="1200">
                <a:latin typeface="Lexend Medium"/>
                <a:ea typeface="Lexend Medium"/>
                <a:cs typeface="Lexend Medium"/>
                <a:sym typeface="Lexend Medium"/>
              </a:defRPr>
            </a:lvl5pPr>
            <a:lvl6pPr lvl="5" rtl="0">
              <a:buNone/>
              <a:defRPr sz="1200">
                <a:latin typeface="Lexend Medium"/>
                <a:ea typeface="Lexend Medium"/>
                <a:cs typeface="Lexend Medium"/>
                <a:sym typeface="Lexend Medium"/>
              </a:defRPr>
            </a:lvl6pPr>
            <a:lvl7pPr lvl="6" rtl="0">
              <a:buNone/>
              <a:defRPr sz="1200">
                <a:latin typeface="Lexend Medium"/>
                <a:ea typeface="Lexend Medium"/>
                <a:cs typeface="Lexend Medium"/>
                <a:sym typeface="Lexend Medium"/>
              </a:defRPr>
            </a:lvl7pPr>
            <a:lvl8pPr lvl="7" rtl="0">
              <a:buNone/>
              <a:defRPr sz="1200">
                <a:latin typeface="Lexend Medium"/>
                <a:ea typeface="Lexend Medium"/>
                <a:cs typeface="Lexend Medium"/>
                <a:sym typeface="Lexend Medium"/>
              </a:defRPr>
            </a:lvl8pPr>
            <a:lvl9pPr lvl="8" rtl="0">
              <a:buNone/>
              <a:defRPr sz="1200">
                <a:latin typeface="Lexend Medium"/>
                <a:ea typeface="Lexend Medium"/>
                <a:cs typeface="Lexend Medium"/>
                <a:sym typeface="Lexend Medium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  <p:sp>
        <p:nvSpPr>
          <p:cNvPr id="78" name="Google Shape;78;p11"/>
          <p:cNvSpPr txBox="1">
            <a:spLocks noGrp="1"/>
          </p:cNvSpPr>
          <p:nvPr>
            <p:ph type="title"/>
          </p:nvPr>
        </p:nvSpPr>
        <p:spPr>
          <a:xfrm>
            <a:off x="468000" y="864000"/>
            <a:ext cx="6624000" cy="360000"/>
          </a:xfrm>
          <a:prstGeom prst="rect">
            <a:avLst/>
          </a:prstGeom>
        </p:spPr>
        <p:txBody>
          <a:bodyPr spcFirstLastPara="1" wrap="square" lIns="0" tIns="0" rIns="0" bIns="0" anchor="ctr" anchorCtr="0">
            <a:sp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1pPr>
            <a:lvl2pPr lvl="1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2pPr>
            <a:lvl3pPr lvl="2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3pPr>
            <a:lvl4pPr lvl="3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4pPr>
            <a:lvl5pPr lvl="4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5pPr>
            <a:lvl6pPr lvl="5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6pPr>
            <a:lvl7pPr lvl="6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7pPr>
            <a:lvl8pPr lvl="7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8pPr>
            <a:lvl9pPr lvl="8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9pPr>
          </a:lstStyle>
          <a:p>
            <a:endParaRPr/>
          </a:p>
        </p:txBody>
      </p:sp>
      <p:pic>
        <p:nvPicPr>
          <p:cNvPr id="79" name="Google Shape;79;p11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468000" y="1543153"/>
            <a:ext cx="6624000" cy="66240"/>
          </a:xfrm>
          <a:prstGeom prst="rect">
            <a:avLst/>
          </a:prstGeom>
          <a:noFill/>
          <a:ln>
            <a:noFill/>
          </a:ln>
        </p:spPr>
      </p:pic>
      <p:sp>
        <p:nvSpPr>
          <p:cNvPr id="80" name="Google Shape;80;p11"/>
          <p:cNvSpPr txBox="1"/>
          <p:nvPr/>
        </p:nvSpPr>
        <p:spPr>
          <a:xfrm>
            <a:off x="466825" y="360000"/>
            <a:ext cx="2334000" cy="215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200" b="1">
                <a:latin typeface="Lexend"/>
                <a:ea typeface="Lexend"/>
                <a:cs typeface="Lexend"/>
                <a:sym typeface="Lexend"/>
              </a:rPr>
              <a:t>Name</a:t>
            </a:r>
            <a:r>
              <a:rPr lang="en-GB" b="1">
                <a:latin typeface="Lexend"/>
                <a:ea typeface="Lexend"/>
                <a:cs typeface="Lexend"/>
                <a:sym typeface="Lexend"/>
              </a:rPr>
              <a:t>:</a:t>
            </a:r>
            <a:endParaRPr b="1">
              <a:latin typeface="Lexend"/>
              <a:ea typeface="Lexend"/>
              <a:cs typeface="Lexend"/>
              <a:sym typeface="Lexend"/>
            </a:endParaRPr>
          </a:p>
        </p:txBody>
      </p:sp>
      <p:cxnSp>
        <p:nvCxnSpPr>
          <p:cNvPr id="81" name="Google Shape;81;p11"/>
          <p:cNvCxnSpPr/>
          <p:nvPr/>
        </p:nvCxnSpPr>
        <p:spPr>
          <a:xfrm>
            <a:off x="987525" y="610425"/>
            <a:ext cx="1813200" cy="0"/>
          </a:xfrm>
          <a:prstGeom prst="straightConnector1">
            <a:avLst/>
          </a:prstGeom>
          <a:noFill/>
          <a:ln w="9525" cap="flat" cmpd="sng">
            <a:solidFill>
              <a:schemeClr val="dk2"/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82" name="Google Shape;82;p11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5722275" y="215699"/>
            <a:ext cx="504000" cy="504000"/>
          </a:xfrm>
          <a:prstGeom prst="rect">
            <a:avLst/>
          </a:prstGeom>
          <a:noFill/>
          <a:ln>
            <a:noFill/>
          </a:ln>
        </p:spPr>
      </p:pic>
      <p:sp>
        <p:nvSpPr>
          <p:cNvPr id="83" name="Google Shape;83;p11"/>
          <p:cNvSpPr txBox="1"/>
          <p:nvPr/>
        </p:nvSpPr>
        <p:spPr>
          <a:xfrm>
            <a:off x="6189000" y="360000"/>
            <a:ext cx="903000" cy="18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sp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200" b="1">
                <a:latin typeface="Lexend"/>
                <a:ea typeface="Lexend"/>
                <a:cs typeface="Lexend"/>
                <a:sym typeface="Lexend"/>
              </a:rPr>
              <a:t>Worksheet</a:t>
            </a:r>
            <a:endParaRPr b="1">
              <a:latin typeface="Lexend"/>
              <a:ea typeface="Lexend"/>
              <a:cs typeface="Lexend"/>
              <a:sym typeface="Lexend"/>
            </a:endParaRPr>
          </a:p>
        </p:txBody>
      </p:sp>
    </p:spTree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454">
          <p15:clr>
            <a:srgbClr val="D9D9D9"/>
          </p15:clr>
        </p15:guide>
        <p15:guide id="2" orient="horz" pos="544">
          <p15:clr>
            <a:srgbClr val="D9D9D9"/>
          </p15:clr>
        </p15:guide>
        <p15:guide id="3" orient="horz" pos="1916">
          <p15:clr>
            <a:srgbClr val="D9D9D9"/>
          </p15:clr>
        </p15:guide>
        <p15:guide id="4" orient="horz" pos="3368">
          <p15:clr>
            <a:srgbClr val="D9D9D9"/>
          </p15:clr>
        </p15:guide>
        <p15:guide id="5" orient="horz" pos="4762">
          <p15:clr>
            <a:srgbClr val="D9D9D9"/>
          </p15:clr>
        </p15:guide>
        <p15:guide id="6" orient="horz" pos="6282">
          <p15:clr>
            <a:srgbClr val="D9D9D9"/>
          </p15:clr>
        </p15:guide>
        <p15:guide id="7" pos="295">
          <p15:clr>
            <a:srgbClr val="FF0000"/>
          </p15:clr>
        </p15:guide>
        <p15:guide id="8" pos="4467">
          <p15:clr>
            <a:srgbClr val="FF0000"/>
          </p15:clr>
        </p15:guide>
        <p15:guide id="9" pos="1519">
          <p15:clr>
            <a:srgbClr val="D9D9D9"/>
          </p15:clr>
        </p15:guide>
        <p15:guide id="10" pos="1764">
          <p15:clr>
            <a:srgbClr val="D9D9D9"/>
          </p15:clr>
        </p15:guide>
        <p15:guide id="11" pos="3243">
          <p15:clr>
            <a:srgbClr val="D9D9D9"/>
          </p15:clr>
        </p15:guide>
        <p15:guide id="12" pos="2998">
          <p15:clr>
            <a:srgbClr val="D9D9D9"/>
          </p15:clr>
        </p15:guide>
        <p15:guide id="13" pos="3120">
          <p15:clr>
            <a:srgbClr val="D9D9D9"/>
          </p15:clr>
        </p15:guide>
        <p15:guide id="14" pos="1642">
          <p15:clr>
            <a:srgbClr val="D9D9D9"/>
          </p15:clr>
        </p15:guide>
        <p15:guide id="15" pos="2381">
          <p15:clr>
            <a:srgbClr val="D9D9D9"/>
          </p15:clr>
        </p15:guide>
        <p15:guide id="16" pos="2154">
          <p15:clr>
            <a:srgbClr val="FF0000"/>
          </p15:clr>
        </p15:guide>
        <p15:guide id="17" pos="2608">
          <p15:clr>
            <a:srgbClr val="FF0000"/>
          </p15:clr>
        </p15:guide>
        <p15:guide id="18" orient="horz" pos="227">
          <p15:clr>
            <a:srgbClr val="FF0000"/>
          </p15:clr>
        </p15:guide>
      </p15:sldGuideLst>
    </p:ext>
  </p:extLs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2.0 Middle page">
  <p:cSld name="SECTION_HEADER_1_1_1_1_1_1_1_1_1_1_1_2_1_1_1_1_1_1_1_1_2">
    <p:bg>
      <p:bgPr>
        <a:solidFill>
          <a:schemeClr val="lt1"/>
        </a:solidFill>
        <a:effectLst/>
      </p:bgPr>
    </p:bg>
    <p:spTree>
      <p:nvGrpSpPr>
        <p:cNvPr id="1" name="Shape 8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5" name="Google Shape;85;p12"/>
          <p:cNvPicPr preferRelativeResize="0"/>
          <p:nvPr/>
        </p:nvPicPr>
        <p:blipFill>
          <a:blip r:embed="rId2">
            <a:alphaModFix/>
          </a:blip>
          <a:stretch>
            <a:fillRect/>
          </a:stretch>
        </p:blipFill>
        <p:spPr>
          <a:xfrm>
            <a:off x="6910937" y="9972010"/>
            <a:ext cx="181075" cy="246288"/>
          </a:xfrm>
          <a:prstGeom prst="rect">
            <a:avLst/>
          </a:prstGeom>
          <a:noFill/>
          <a:ln>
            <a:noFill/>
          </a:ln>
        </p:spPr>
      </p:pic>
      <p:sp>
        <p:nvSpPr>
          <p:cNvPr id="86" name="Google Shape;86;p12"/>
          <p:cNvSpPr txBox="1">
            <a:spLocks noGrp="1"/>
          </p:cNvSpPr>
          <p:nvPr>
            <p:ph type="sldNum" idx="12"/>
          </p:nvPr>
        </p:nvSpPr>
        <p:spPr>
          <a:xfrm>
            <a:off x="6352325" y="9972000"/>
            <a:ext cx="483300" cy="2772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rtl="0">
              <a:buNone/>
              <a:defRPr sz="1200">
                <a:latin typeface="Lexend Medium"/>
                <a:ea typeface="Lexend Medium"/>
                <a:cs typeface="Lexend Medium"/>
                <a:sym typeface="Lexend Medium"/>
              </a:defRPr>
            </a:lvl1pPr>
            <a:lvl2pPr lvl="1" rtl="0">
              <a:buNone/>
              <a:defRPr sz="1200">
                <a:latin typeface="Lexend Medium"/>
                <a:ea typeface="Lexend Medium"/>
                <a:cs typeface="Lexend Medium"/>
                <a:sym typeface="Lexend Medium"/>
              </a:defRPr>
            </a:lvl2pPr>
            <a:lvl3pPr lvl="2" rtl="0">
              <a:buNone/>
              <a:defRPr sz="1200">
                <a:latin typeface="Lexend Medium"/>
                <a:ea typeface="Lexend Medium"/>
                <a:cs typeface="Lexend Medium"/>
                <a:sym typeface="Lexend Medium"/>
              </a:defRPr>
            </a:lvl3pPr>
            <a:lvl4pPr lvl="3" rtl="0">
              <a:buNone/>
              <a:defRPr sz="1200">
                <a:latin typeface="Lexend Medium"/>
                <a:ea typeface="Lexend Medium"/>
                <a:cs typeface="Lexend Medium"/>
                <a:sym typeface="Lexend Medium"/>
              </a:defRPr>
            </a:lvl4pPr>
            <a:lvl5pPr lvl="4" rtl="0">
              <a:buNone/>
              <a:defRPr sz="1200">
                <a:latin typeface="Lexend Medium"/>
                <a:ea typeface="Lexend Medium"/>
                <a:cs typeface="Lexend Medium"/>
                <a:sym typeface="Lexend Medium"/>
              </a:defRPr>
            </a:lvl5pPr>
            <a:lvl6pPr lvl="5" rtl="0">
              <a:buNone/>
              <a:defRPr sz="1200">
                <a:latin typeface="Lexend Medium"/>
                <a:ea typeface="Lexend Medium"/>
                <a:cs typeface="Lexend Medium"/>
                <a:sym typeface="Lexend Medium"/>
              </a:defRPr>
            </a:lvl6pPr>
            <a:lvl7pPr lvl="6" rtl="0">
              <a:buNone/>
              <a:defRPr sz="1200">
                <a:latin typeface="Lexend Medium"/>
                <a:ea typeface="Lexend Medium"/>
                <a:cs typeface="Lexend Medium"/>
                <a:sym typeface="Lexend Medium"/>
              </a:defRPr>
            </a:lvl7pPr>
            <a:lvl8pPr lvl="7" rtl="0">
              <a:buNone/>
              <a:defRPr sz="1200">
                <a:latin typeface="Lexend Medium"/>
                <a:ea typeface="Lexend Medium"/>
                <a:cs typeface="Lexend Medium"/>
                <a:sym typeface="Lexend Medium"/>
              </a:defRPr>
            </a:lvl8pPr>
            <a:lvl9pPr lvl="8" rtl="0">
              <a:buNone/>
              <a:defRPr sz="1200">
                <a:latin typeface="Lexend Medium"/>
                <a:ea typeface="Lexend Medium"/>
                <a:cs typeface="Lexend Medium"/>
                <a:sym typeface="Lexend Medium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  <p:sp>
        <p:nvSpPr>
          <p:cNvPr id="87" name="Google Shape;87;p12"/>
          <p:cNvSpPr txBox="1"/>
          <p:nvPr/>
        </p:nvSpPr>
        <p:spPr>
          <a:xfrm>
            <a:off x="6366900" y="360000"/>
            <a:ext cx="726600" cy="138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sp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900" b="1">
                <a:latin typeface="Lexend"/>
                <a:ea typeface="Lexend"/>
                <a:cs typeface="Lexend"/>
                <a:sym typeface="Lexend"/>
              </a:rPr>
              <a:t>Worksheet</a:t>
            </a:r>
            <a:endParaRPr sz="900" b="1"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88" name="Google Shape;88;p12"/>
          <p:cNvSpPr txBox="1">
            <a:spLocks noGrp="1"/>
          </p:cNvSpPr>
          <p:nvPr>
            <p:ph type="subTitle" idx="1"/>
          </p:nvPr>
        </p:nvSpPr>
        <p:spPr>
          <a:xfrm>
            <a:off x="466825" y="360000"/>
            <a:ext cx="5779200" cy="246300"/>
          </a:xfrm>
          <a:prstGeom prst="rect">
            <a:avLst/>
          </a:prstGeom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900"/>
              <a:buFont typeface="Lexend"/>
              <a:buNone/>
              <a:defRPr sz="900"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SzPts val="1200"/>
              <a:buNone/>
              <a:defRPr sz="1200"/>
            </a:lvl2pPr>
            <a:lvl3pPr lvl="2" rtl="0">
              <a:spcBef>
                <a:spcPts val="0"/>
              </a:spcBef>
              <a:spcAft>
                <a:spcPts val="0"/>
              </a:spcAft>
              <a:buSzPts val="1200"/>
              <a:buNone/>
              <a:defRPr sz="1200"/>
            </a:lvl3pPr>
            <a:lvl4pPr lvl="3" rtl="0">
              <a:spcBef>
                <a:spcPts val="0"/>
              </a:spcBef>
              <a:spcAft>
                <a:spcPts val="0"/>
              </a:spcAft>
              <a:buSzPts val="1200"/>
              <a:buNone/>
              <a:defRPr sz="1200"/>
            </a:lvl4pPr>
            <a:lvl5pPr lvl="4" rtl="0">
              <a:spcBef>
                <a:spcPts val="0"/>
              </a:spcBef>
              <a:spcAft>
                <a:spcPts val="0"/>
              </a:spcAft>
              <a:buSzPts val="1200"/>
              <a:buNone/>
              <a:defRPr sz="1200"/>
            </a:lvl5pPr>
            <a:lvl6pPr lvl="5" rtl="0">
              <a:spcBef>
                <a:spcPts val="0"/>
              </a:spcBef>
              <a:spcAft>
                <a:spcPts val="0"/>
              </a:spcAft>
              <a:buSzPts val="1200"/>
              <a:buNone/>
              <a:defRPr sz="1200"/>
            </a:lvl6pPr>
            <a:lvl7pPr lvl="6" rtl="0">
              <a:spcBef>
                <a:spcPts val="0"/>
              </a:spcBef>
              <a:spcAft>
                <a:spcPts val="0"/>
              </a:spcAft>
              <a:buSzPts val="1200"/>
              <a:buNone/>
              <a:defRPr sz="1200"/>
            </a:lvl7pPr>
            <a:lvl8pPr lvl="7" rtl="0">
              <a:spcBef>
                <a:spcPts val="0"/>
              </a:spcBef>
              <a:spcAft>
                <a:spcPts val="0"/>
              </a:spcAft>
              <a:buSzPts val="1200"/>
              <a:buNone/>
              <a:defRPr sz="1200"/>
            </a:lvl8pPr>
            <a:lvl9pPr lvl="8" rtl="0">
              <a:spcBef>
                <a:spcPts val="0"/>
              </a:spcBef>
              <a:spcAft>
                <a:spcPts val="0"/>
              </a:spcAft>
              <a:buSzPts val="1200"/>
              <a:buNone/>
              <a:defRPr sz="1200"/>
            </a:lvl9pPr>
          </a:lstStyle>
          <a:p>
            <a:endParaRPr/>
          </a:p>
        </p:txBody>
      </p:sp>
    </p:spTree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454">
          <p15:clr>
            <a:srgbClr val="D9D9D9"/>
          </p15:clr>
        </p15:guide>
        <p15:guide id="2" orient="horz" pos="544">
          <p15:clr>
            <a:srgbClr val="D9D9D9"/>
          </p15:clr>
        </p15:guide>
        <p15:guide id="3" orient="horz" pos="1916">
          <p15:clr>
            <a:srgbClr val="D9D9D9"/>
          </p15:clr>
        </p15:guide>
        <p15:guide id="4" orient="horz" pos="3368">
          <p15:clr>
            <a:srgbClr val="D9D9D9"/>
          </p15:clr>
        </p15:guide>
        <p15:guide id="5" orient="horz" pos="4762">
          <p15:clr>
            <a:srgbClr val="D9D9D9"/>
          </p15:clr>
        </p15:guide>
        <p15:guide id="6" orient="horz" pos="6282">
          <p15:clr>
            <a:srgbClr val="D9D9D9"/>
          </p15:clr>
        </p15:guide>
        <p15:guide id="7" pos="295">
          <p15:clr>
            <a:srgbClr val="FF0000"/>
          </p15:clr>
        </p15:guide>
        <p15:guide id="8" pos="4467">
          <p15:clr>
            <a:srgbClr val="FF0000"/>
          </p15:clr>
        </p15:guide>
        <p15:guide id="9" pos="1519">
          <p15:clr>
            <a:srgbClr val="D9D9D9"/>
          </p15:clr>
        </p15:guide>
        <p15:guide id="10" pos="1764">
          <p15:clr>
            <a:srgbClr val="D9D9D9"/>
          </p15:clr>
        </p15:guide>
        <p15:guide id="11" pos="3243">
          <p15:clr>
            <a:srgbClr val="D9D9D9"/>
          </p15:clr>
        </p15:guide>
        <p15:guide id="12" pos="2998">
          <p15:clr>
            <a:srgbClr val="D9D9D9"/>
          </p15:clr>
        </p15:guide>
        <p15:guide id="13" pos="3120">
          <p15:clr>
            <a:srgbClr val="D9D9D9"/>
          </p15:clr>
        </p15:guide>
        <p15:guide id="14" pos="1642">
          <p15:clr>
            <a:srgbClr val="D9D9D9"/>
          </p15:clr>
        </p15:guide>
        <p15:guide id="15" pos="2381">
          <p15:clr>
            <a:srgbClr val="D9D9D9"/>
          </p15:clr>
        </p15:guide>
        <p15:guide id="16" pos="2154">
          <p15:clr>
            <a:srgbClr val="FF0000"/>
          </p15:clr>
        </p15:guide>
        <p15:guide id="17" pos="2608">
          <p15:clr>
            <a:srgbClr val="FF0000"/>
          </p15:clr>
        </p15:guide>
        <p15:guide id="18" orient="horz" pos="227">
          <p15:clr>
            <a:srgbClr val="FF0000"/>
          </p15:clr>
        </p15:guide>
      </p15:sldGuideLst>
    </p:ext>
  </p:extLs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2.1 Last page">
  <p:cSld name="SECTION_HEADER_1_1_1_1_1_1_1_1_1_1_1_2_1_1_1_1_1_1_1_1_1_3">
    <p:bg>
      <p:bgPr>
        <a:solidFill>
          <a:schemeClr val="lt1"/>
        </a:solidFill>
        <a:effectLst/>
      </p:bgPr>
    </p:bg>
    <p:spTree>
      <p:nvGrpSpPr>
        <p:cNvPr id="1" name="Shape 8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0" name="Google Shape;90;p13"/>
          <p:cNvPicPr preferRelativeResize="0"/>
          <p:nvPr/>
        </p:nvPicPr>
        <p:blipFill>
          <a:blip r:embed="rId2">
            <a:alphaModFix/>
          </a:blip>
          <a:stretch>
            <a:fillRect/>
          </a:stretch>
        </p:blipFill>
        <p:spPr>
          <a:xfrm>
            <a:off x="6910937" y="9972010"/>
            <a:ext cx="181075" cy="246288"/>
          </a:xfrm>
          <a:prstGeom prst="rect">
            <a:avLst/>
          </a:prstGeom>
          <a:noFill/>
          <a:ln>
            <a:noFill/>
          </a:ln>
        </p:spPr>
      </p:pic>
      <p:sp>
        <p:nvSpPr>
          <p:cNvPr id="91" name="Google Shape;91;p13"/>
          <p:cNvSpPr txBox="1">
            <a:spLocks noGrp="1"/>
          </p:cNvSpPr>
          <p:nvPr>
            <p:ph type="sldNum" idx="12"/>
          </p:nvPr>
        </p:nvSpPr>
        <p:spPr>
          <a:xfrm>
            <a:off x="6352325" y="9972000"/>
            <a:ext cx="483300" cy="2772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rtl="0">
              <a:buNone/>
              <a:defRPr sz="1200">
                <a:latin typeface="Lexend Medium"/>
                <a:ea typeface="Lexend Medium"/>
                <a:cs typeface="Lexend Medium"/>
                <a:sym typeface="Lexend Medium"/>
              </a:defRPr>
            </a:lvl1pPr>
            <a:lvl2pPr lvl="1" rtl="0">
              <a:buNone/>
              <a:defRPr sz="1200">
                <a:latin typeface="Lexend Medium"/>
                <a:ea typeface="Lexend Medium"/>
                <a:cs typeface="Lexend Medium"/>
                <a:sym typeface="Lexend Medium"/>
              </a:defRPr>
            </a:lvl2pPr>
            <a:lvl3pPr lvl="2" rtl="0">
              <a:buNone/>
              <a:defRPr sz="1200">
                <a:latin typeface="Lexend Medium"/>
                <a:ea typeface="Lexend Medium"/>
                <a:cs typeface="Lexend Medium"/>
                <a:sym typeface="Lexend Medium"/>
              </a:defRPr>
            </a:lvl3pPr>
            <a:lvl4pPr lvl="3" rtl="0">
              <a:buNone/>
              <a:defRPr sz="1200">
                <a:latin typeface="Lexend Medium"/>
                <a:ea typeface="Lexend Medium"/>
                <a:cs typeface="Lexend Medium"/>
                <a:sym typeface="Lexend Medium"/>
              </a:defRPr>
            </a:lvl4pPr>
            <a:lvl5pPr lvl="4" rtl="0">
              <a:buNone/>
              <a:defRPr sz="1200">
                <a:latin typeface="Lexend Medium"/>
                <a:ea typeface="Lexend Medium"/>
                <a:cs typeface="Lexend Medium"/>
                <a:sym typeface="Lexend Medium"/>
              </a:defRPr>
            </a:lvl5pPr>
            <a:lvl6pPr lvl="5" rtl="0">
              <a:buNone/>
              <a:defRPr sz="1200">
                <a:latin typeface="Lexend Medium"/>
                <a:ea typeface="Lexend Medium"/>
                <a:cs typeface="Lexend Medium"/>
                <a:sym typeface="Lexend Medium"/>
              </a:defRPr>
            </a:lvl6pPr>
            <a:lvl7pPr lvl="6" rtl="0">
              <a:buNone/>
              <a:defRPr sz="1200">
                <a:latin typeface="Lexend Medium"/>
                <a:ea typeface="Lexend Medium"/>
                <a:cs typeface="Lexend Medium"/>
                <a:sym typeface="Lexend Medium"/>
              </a:defRPr>
            </a:lvl7pPr>
            <a:lvl8pPr lvl="7" rtl="0">
              <a:buNone/>
              <a:defRPr sz="1200">
                <a:latin typeface="Lexend Medium"/>
                <a:ea typeface="Lexend Medium"/>
                <a:cs typeface="Lexend Medium"/>
                <a:sym typeface="Lexend Medium"/>
              </a:defRPr>
            </a:lvl8pPr>
            <a:lvl9pPr lvl="8" rtl="0">
              <a:buNone/>
              <a:defRPr sz="1200">
                <a:latin typeface="Lexend Medium"/>
                <a:ea typeface="Lexend Medium"/>
                <a:cs typeface="Lexend Medium"/>
                <a:sym typeface="Lexend Medium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  <p:sp>
        <p:nvSpPr>
          <p:cNvPr id="92" name="Google Shape;92;p13"/>
          <p:cNvSpPr txBox="1"/>
          <p:nvPr/>
        </p:nvSpPr>
        <p:spPr>
          <a:xfrm>
            <a:off x="6366900" y="360000"/>
            <a:ext cx="726600" cy="138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sp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900" b="1">
                <a:latin typeface="Lexend"/>
                <a:ea typeface="Lexend"/>
                <a:cs typeface="Lexend"/>
                <a:sym typeface="Lexend"/>
              </a:rPr>
              <a:t>Worksheet</a:t>
            </a:r>
            <a:endParaRPr sz="900" b="1"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93" name="Google Shape;93;p13"/>
          <p:cNvSpPr txBox="1">
            <a:spLocks noGrp="1"/>
          </p:cNvSpPr>
          <p:nvPr>
            <p:ph type="subTitle" idx="1"/>
          </p:nvPr>
        </p:nvSpPr>
        <p:spPr>
          <a:xfrm>
            <a:off x="466825" y="360000"/>
            <a:ext cx="5779200" cy="246300"/>
          </a:xfrm>
          <a:prstGeom prst="rect">
            <a:avLst/>
          </a:prstGeom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900"/>
              <a:buFont typeface="Lexend"/>
              <a:buNone/>
              <a:defRPr sz="900"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SzPts val="1200"/>
              <a:buNone/>
              <a:defRPr sz="1200"/>
            </a:lvl2pPr>
            <a:lvl3pPr lvl="2" rtl="0">
              <a:spcBef>
                <a:spcPts val="0"/>
              </a:spcBef>
              <a:spcAft>
                <a:spcPts val="0"/>
              </a:spcAft>
              <a:buSzPts val="1200"/>
              <a:buNone/>
              <a:defRPr sz="1200"/>
            </a:lvl3pPr>
            <a:lvl4pPr lvl="3" rtl="0">
              <a:spcBef>
                <a:spcPts val="0"/>
              </a:spcBef>
              <a:spcAft>
                <a:spcPts val="0"/>
              </a:spcAft>
              <a:buSzPts val="1200"/>
              <a:buNone/>
              <a:defRPr sz="1200"/>
            </a:lvl4pPr>
            <a:lvl5pPr lvl="4" rtl="0">
              <a:spcBef>
                <a:spcPts val="0"/>
              </a:spcBef>
              <a:spcAft>
                <a:spcPts val="0"/>
              </a:spcAft>
              <a:buSzPts val="1200"/>
              <a:buNone/>
              <a:defRPr sz="1200"/>
            </a:lvl5pPr>
            <a:lvl6pPr lvl="5" rtl="0">
              <a:spcBef>
                <a:spcPts val="0"/>
              </a:spcBef>
              <a:spcAft>
                <a:spcPts val="0"/>
              </a:spcAft>
              <a:buSzPts val="1200"/>
              <a:buNone/>
              <a:defRPr sz="1200"/>
            </a:lvl6pPr>
            <a:lvl7pPr lvl="6" rtl="0">
              <a:spcBef>
                <a:spcPts val="0"/>
              </a:spcBef>
              <a:spcAft>
                <a:spcPts val="0"/>
              </a:spcAft>
              <a:buSzPts val="1200"/>
              <a:buNone/>
              <a:defRPr sz="1200"/>
            </a:lvl7pPr>
            <a:lvl8pPr lvl="7" rtl="0">
              <a:spcBef>
                <a:spcPts val="0"/>
              </a:spcBef>
              <a:spcAft>
                <a:spcPts val="0"/>
              </a:spcAft>
              <a:buSzPts val="1200"/>
              <a:buNone/>
              <a:defRPr sz="1200"/>
            </a:lvl8pPr>
            <a:lvl9pPr lvl="8" rtl="0">
              <a:spcBef>
                <a:spcPts val="0"/>
              </a:spcBef>
              <a:spcAft>
                <a:spcPts val="0"/>
              </a:spcAft>
              <a:buSzPts val="1200"/>
              <a:buNone/>
              <a:defRPr sz="1200"/>
            </a:lvl9pPr>
          </a:lstStyle>
          <a:p>
            <a:endParaRPr/>
          </a:p>
        </p:txBody>
      </p:sp>
      <p:sp>
        <p:nvSpPr>
          <p:cNvPr id="94" name="Google Shape;94;p13"/>
          <p:cNvSpPr txBox="1">
            <a:spLocks noGrp="1"/>
          </p:cNvSpPr>
          <p:nvPr>
            <p:ph type="subTitle" idx="2"/>
          </p:nvPr>
        </p:nvSpPr>
        <p:spPr>
          <a:xfrm>
            <a:off x="3875675" y="9972000"/>
            <a:ext cx="2722800" cy="161100"/>
          </a:xfrm>
          <a:prstGeom prst="rect">
            <a:avLst/>
          </a:prstGeom>
        </p:spPr>
        <p:txBody>
          <a:bodyPr spcFirstLastPara="1" wrap="square" lIns="0" tIns="0" rIns="0" bIns="0" anchor="b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Clr>
                <a:srgbClr val="575756"/>
              </a:buClr>
              <a:buSzPts val="900"/>
              <a:buNone/>
              <a:defRPr sz="900">
                <a:solidFill>
                  <a:srgbClr val="575756"/>
                </a:solidFill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SzPts val="900"/>
              <a:buFont typeface="Lexend Light"/>
              <a:buNone/>
              <a:defRPr sz="900">
                <a:latin typeface="Lexend Light"/>
                <a:ea typeface="Lexend Light"/>
                <a:cs typeface="Lexend Light"/>
                <a:sym typeface="Lexend Light"/>
              </a:defRPr>
            </a:lvl2pPr>
            <a:lvl3pPr lvl="2" rtl="0">
              <a:spcBef>
                <a:spcPts val="0"/>
              </a:spcBef>
              <a:spcAft>
                <a:spcPts val="0"/>
              </a:spcAft>
              <a:buSzPts val="900"/>
              <a:buFont typeface="Lexend Light"/>
              <a:buNone/>
              <a:defRPr sz="900">
                <a:latin typeface="Lexend Light"/>
                <a:ea typeface="Lexend Light"/>
                <a:cs typeface="Lexend Light"/>
                <a:sym typeface="Lexend Light"/>
              </a:defRPr>
            </a:lvl3pPr>
            <a:lvl4pPr lvl="3" rtl="0">
              <a:spcBef>
                <a:spcPts val="0"/>
              </a:spcBef>
              <a:spcAft>
                <a:spcPts val="0"/>
              </a:spcAft>
              <a:buSzPts val="900"/>
              <a:buFont typeface="Lexend Light"/>
              <a:buNone/>
              <a:defRPr sz="900">
                <a:latin typeface="Lexend Light"/>
                <a:ea typeface="Lexend Light"/>
                <a:cs typeface="Lexend Light"/>
                <a:sym typeface="Lexend Light"/>
              </a:defRPr>
            </a:lvl4pPr>
            <a:lvl5pPr lvl="4" rtl="0">
              <a:spcBef>
                <a:spcPts val="0"/>
              </a:spcBef>
              <a:spcAft>
                <a:spcPts val="0"/>
              </a:spcAft>
              <a:buSzPts val="900"/>
              <a:buFont typeface="Lexend Light"/>
              <a:buNone/>
              <a:defRPr sz="900">
                <a:latin typeface="Lexend Light"/>
                <a:ea typeface="Lexend Light"/>
                <a:cs typeface="Lexend Light"/>
                <a:sym typeface="Lexend Light"/>
              </a:defRPr>
            </a:lvl5pPr>
            <a:lvl6pPr lvl="5" rtl="0">
              <a:spcBef>
                <a:spcPts val="0"/>
              </a:spcBef>
              <a:spcAft>
                <a:spcPts val="0"/>
              </a:spcAft>
              <a:buSzPts val="900"/>
              <a:buFont typeface="Lexend Light"/>
              <a:buNone/>
              <a:defRPr sz="900">
                <a:latin typeface="Lexend Light"/>
                <a:ea typeface="Lexend Light"/>
                <a:cs typeface="Lexend Light"/>
                <a:sym typeface="Lexend Light"/>
              </a:defRPr>
            </a:lvl6pPr>
            <a:lvl7pPr lvl="6" rtl="0">
              <a:spcBef>
                <a:spcPts val="0"/>
              </a:spcBef>
              <a:spcAft>
                <a:spcPts val="0"/>
              </a:spcAft>
              <a:buSzPts val="900"/>
              <a:buFont typeface="Lexend Light"/>
              <a:buNone/>
              <a:defRPr sz="900">
                <a:latin typeface="Lexend Light"/>
                <a:ea typeface="Lexend Light"/>
                <a:cs typeface="Lexend Light"/>
                <a:sym typeface="Lexend Light"/>
              </a:defRPr>
            </a:lvl7pPr>
            <a:lvl8pPr lvl="7" rtl="0">
              <a:spcBef>
                <a:spcPts val="0"/>
              </a:spcBef>
              <a:spcAft>
                <a:spcPts val="0"/>
              </a:spcAft>
              <a:buSzPts val="900"/>
              <a:buFont typeface="Lexend Light"/>
              <a:buNone/>
              <a:defRPr sz="900">
                <a:latin typeface="Lexend Light"/>
                <a:ea typeface="Lexend Light"/>
                <a:cs typeface="Lexend Light"/>
                <a:sym typeface="Lexend Light"/>
              </a:defRPr>
            </a:lvl8pPr>
            <a:lvl9pPr lvl="8" rtl="0">
              <a:spcBef>
                <a:spcPts val="0"/>
              </a:spcBef>
              <a:spcAft>
                <a:spcPts val="0"/>
              </a:spcAft>
              <a:buSzPts val="900"/>
              <a:buFont typeface="Lexend Light"/>
              <a:buNone/>
              <a:defRPr sz="900">
                <a:latin typeface="Lexend Light"/>
                <a:ea typeface="Lexend Light"/>
                <a:cs typeface="Lexend Light"/>
                <a:sym typeface="Lexend Light"/>
              </a:defRPr>
            </a:lvl9pPr>
          </a:lstStyle>
          <a:p>
            <a:endParaRPr/>
          </a:p>
        </p:txBody>
      </p:sp>
      <p:sp>
        <p:nvSpPr>
          <p:cNvPr id="95" name="Google Shape;95;p13"/>
          <p:cNvSpPr txBox="1"/>
          <p:nvPr/>
        </p:nvSpPr>
        <p:spPr>
          <a:xfrm>
            <a:off x="391800" y="10152000"/>
            <a:ext cx="6367500" cy="161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-GB" sz="900">
                <a:solidFill>
                  <a:srgbClr val="575756"/>
                </a:solidFill>
                <a:latin typeface="Lexend"/>
                <a:ea typeface="Lexend"/>
                <a:cs typeface="Lexend"/>
                <a:sym typeface="Lexend"/>
              </a:rPr>
              <a:t>Licensed on the </a:t>
            </a:r>
            <a:r>
              <a:rPr lang="en-GB" sz="900" u="sng">
                <a:solidFill>
                  <a:srgbClr val="575756"/>
                </a:solidFill>
                <a:latin typeface="Lexend"/>
                <a:ea typeface="Lexend"/>
                <a:cs typeface="Lexend"/>
                <a:sym typeface="Lexend"/>
                <a:hlinkClick r:id="rId3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Open Government Licence v3.0</a:t>
            </a:r>
            <a:r>
              <a:rPr lang="en-GB" sz="900">
                <a:solidFill>
                  <a:srgbClr val="575756"/>
                </a:solidFill>
                <a:latin typeface="Lexend"/>
                <a:ea typeface="Lexend"/>
                <a:cs typeface="Lexend"/>
                <a:sym typeface="Lexend"/>
              </a:rPr>
              <a:t>, except where otherwise stated. See </a:t>
            </a:r>
            <a:r>
              <a:rPr lang="en-GB" sz="900" u="sng">
                <a:solidFill>
                  <a:srgbClr val="575756"/>
                </a:solidFill>
                <a:latin typeface="Lexend"/>
                <a:ea typeface="Lexend"/>
                <a:cs typeface="Lexend"/>
                <a:sym typeface="Lexend"/>
                <a:hlinkClick r:id="rId4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Oak terms &amp; conditions</a:t>
            </a:r>
            <a:r>
              <a:rPr lang="en-GB" sz="900">
                <a:solidFill>
                  <a:srgbClr val="575756"/>
                </a:solidFill>
                <a:latin typeface="Lexend"/>
                <a:ea typeface="Lexend"/>
                <a:cs typeface="Lexend"/>
                <a:sym typeface="Lexend"/>
              </a:rPr>
              <a:t>.</a:t>
            </a:r>
            <a:endParaRPr sz="900">
              <a:solidFill>
                <a:srgbClr val="575756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96" name="Google Shape;96;p13"/>
          <p:cNvSpPr txBox="1"/>
          <p:nvPr/>
        </p:nvSpPr>
        <p:spPr>
          <a:xfrm>
            <a:off x="394350" y="9972000"/>
            <a:ext cx="4069800" cy="161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b" anchorCtr="0">
            <a:noAutofit/>
          </a:bodyPr>
          <a:lstStyle/>
          <a:p>
            <a:pPr marL="0" lvl="0" indent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-GB" sz="900" b="1">
                <a:solidFill>
                  <a:srgbClr val="575756"/>
                </a:solidFill>
                <a:latin typeface="Lexend"/>
                <a:ea typeface="Lexend"/>
                <a:cs typeface="Lexend"/>
                <a:sym typeface="Lexend"/>
              </a:rPr>
              <a:t>© Oak National Academy 2024</a:t>
            </a:r>
            <a:r>
              <a:rPr lang="en-GB" sz="900">
                <a:solidFill>
                  <a:srgbClr val="575756"/>
                </a:solidFill>
                <a:latin typeface="Lexend"/>
                <a:ea typeface="Lexend"/>
                <a:cs typeface="Lexend"/>
                <a:sym typeface="Lexend"/>
              </a:rPr>
              <a:t>. Produced in partnership with</a:t>
            </a:r>
            <a:endParaRPr sz="900">
              <a:solidFill>
                <a:srgbClr val="575756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</p:spTree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454">
          <p15:clr>
            <a:srgbClr val="D9D9D9"/>
          </p15:clr>
        </p15:guide>
        <p15:guide id="2" orient="horz" pos="544">
          <p15:clr>
            <a:srgbClr val="D9D9D9"/>
          </p15:clr>
        </p15:guide>
        <p15:guide id="3" orient="horz" pos="1916">
          <p15:clr>
            <a:srgbClr val="D9D9D9"/>
          </p15:clr>
        </p15:guide>
        <p15:guide id="4" orient="horz" pos="3368">
          <p15:clr>
            <a:srgbClr val="D9D9D9"/>
          </p15:clr>
        </p15:guide>
        <p15:guide id="5" orient="horz" pos="4762">
          <p15:clr>
            <a:srgbClr val="D9D9D9"/>
          </p15:clr>
        </p15:guide>
        <p15:guide id="6" orient="horz" pos="6282">
          <p15:clr>
            <a:srgbClr val="D9D9D9"/>
          </p15:clr>
        </p15:guide>
        <p15:guide id="7" pos="295">
          <p15:clr>
            <a:srgbClr val="FF0000"/>
          </p15:clr>
        </p15:guide>
        <p15:guide id="8" pos="4467">
          <p15:clr>
            <a:srgbClr val="FF0000"/>
          </p15:clr>
        </p15:guide>
        <p15:guide id="9" pos="1519">
          <p15:clr>
            <a:srgbClr val="D9D9D9"/>
          </p15:clr>
        </p15:guide>
        <p15:guide id="10" pos="1764">
          <p15:clr>
            <a:srgbClr val="D9D9D9"/>
          </p15:clr>
        </p15:guide>
        <p15:guide id="11" pos="3243">
          <p15:clr>
            <a:srgbClr val="D9D9D9"/>
          </p15:clr>
        </p15:guide>
        <p15:guide id="12" pos="2998">
          <p15:clr>
            <a:srgbClr val="D9D9D9"/>
          </p15:clr>
        </p15:guide>
        <p15:guide id="13" pos="3120">
          <p15:clr>
            <a:srgbClr val="D9D9D9"/>
          </p15:clr>
        </p15:guide>
        <p15:guide id="14" pos="1642">
          <p15:clr>
            <a:srgbClr val="D9D9D9"/>
          </p15:clr>
        </p15:guide>
        <p15:guide id="15" pos="2381">
          <p15:clr>
            <a:srgbClr val="D9D9D9"/>
          </p15:clr>
        </p15:guide>
        <p15:guide id="16" pos="2154">
          <p15:clr>
            <a:srgbClr val="FF0000"/>
          </p15:clr>
        </p15:guide>
        <p15:guide id="17" pos="2608">
          <p15:clr>
            <a:srgbClr val="FF0000"/>
          </p15:clr>
        </p15:guide>
        <p15:guide id="18" orient="horz" pos="227">
          <p15:clr>
            <a:srgbClr val="FF0000"/>
          </p15:clr>
        </p15:guide>
      </p15:sldGuideLst>
    </p:ext>
  </p:extLs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3.0 Single page worksheet">
  <p:cSld name="SECTION_HEADER_1_1_1_1_1_1_1_1_1_1_1_2_1_1_1_1_1_2">
    <p:bg>
      <p:bgPr>
        <a:solidFill>
          <a:schemeClr val="lt1"/>
        </a:solidFill>
        <a:effectLst/>
      </p:bgPr>
    </p:bg>
    <p:spTree>
      <p:nvGrpSpPr>
        <p:cNvPr id="1" name="Shape 9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8" name="Google Shape;98;p14"/>
          <p:cNvPicPr preferRelativeResize="0"/>
          <p:nvPr/>
        </p:nvPicPr>
        <p:blipFill>
          <a:blip r:embed="rId2">
            <a:alphaModFix/>
          </a:blip>
          <a:stretch>
            <a:fillRect/>
          </a:stretch>
        </p:blipFill>
        <p:spPr>
          <a:xfrm>
            <a:off x="6910937" y="9972010"/>
            <a:ext cx="181075" cy="246288"/>
          </a:xfrm>
          <a:prstGeom prst="rect">
            <a:avLst/>
          </a:prstGeom>
          <a:noFill/>
          <a:ln>
            <a:noFill/>
          </a:ln>
        </p:spPr>
      </p:pic>
      <p:sp>
        <p:nvSpPr>
          <p:cNvPr id="99" name="Google Shape;99;p14"/>
          <p:cNvSpPr txBox="1">
            <a:spLocks noGrp="1"/>
          </p:cNvSpPr>
          <p:nvPr>
            <p:ph type="sldNum" idx="12"/>
          </p:nvPr>
        </p:nvSpPr>
        <p:spPr>
          <a:xfrm>
            <a:off x="6352325" y="9972000"/>
            <a:ext cx="483300" cy="2772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rtl="0">
              <a:buNone/>
              <a:defRPr sz="1200">
                <a:latin typeface="Lexend Medium"/>
                <a:ea typeface="Lexend Medium"/>
                <a:cs typeface="Lexend Medium"/>
                <a:sym typeface="Lexend Medium"/>
              </a:defRPr>
            </a:lvl1pPr>
            <a:lvl2pPr lvl="1" rtl="0">
              <a:buNone/>
              <a:defRPr sz="1200">
                <a:latin typeface="Lexend Medium"/>
                <a:ea typeface="Lexend Medium"/>
                <a:cs typeface="Lexend Medium"/>
                <a:sym typeface="Lexend Medium"/>
              </a:defRPr>
            </a:lvl2pPr>
            <a:lvl3pPr lvl="2" rtl="0">
              <a:buNone/>
              <a:defRPr sz="1200">
                <a:latin typeface="Lexend Medium"/>
                <a:ea typeface="Lexend Medium"/>
                <a:cs typeface="Lexend Medium"/>
                <a:sym typeface="Lexend Medium"/>
              </a:defRPr>
            </a:lvl3pPr>
            <a:lvl4pPr lvl="3" rtl="0">
              <a:buNone/>
              <a:defRPr sz="1200">
                <a:latin typeface="Lexend Medium"/>
                <a:ea typeface="Lexend Medium"/>
                <a:cs typeface="Lexend Medium"/>
                <a:sym typeface="Lexend Medium"/>
              </a:defRPr>
            </a:lvl4pPr>
            <a:lvl5pPr lvl="4" rtl="0">
              <a:buNone/>
              <a:defRPr sz="1200">
                <a:latin typeface="Lexend Medium"/>
                <a:ea typeface="Lexend Medium"/>
                <a:cs typeface="Lexend Medium"/>
                <a:sym typeface="Lexend Medium"/>
              </a:defRPr>
            </a:lvl5pPr>
            <a:lvl6pPr lvl="5" rtl="0">
              <a:buNone/>
              <a:defRPr sz="1200">
                <a:latin typeface="Lexend Medium"/>
                <a:ea typeface="Lexend Medium"/>
                <a:cs typeface="Lexend Medium"/>
                <a:sym typeface="Lexend Medium"/>
              </a:defRPr>
            </a:lvl6pPr>
            <a:lvl7pPr lvl="6" rtl="0">
              <a:buNone/>
              <a:defRPr sz="1200">
                <a:latin typeface="Lexend Medium"/>
                <a:ea typeface="Lexend Medium"/>
                <a:cs typeface="Lexend Medium"/>
                <a:sym typeface="Lexend Medium"/>
              </a:defRPr>
            </a:lvl7pPr>
            <a:lvl8pPr lvl="7" rtl="0">
              <a:buNone/>
              <a:defRPr sz="1200">
                <a:latin typeface="Lexend Medium"/>
                <a:ea typeface="Lexend Medium"/>
                <a:cs typeface="Lexend Medium"/>
                <a:sym typeface="Lexend Medium"/>
              </a:defRPr>
            </a:lvl8pPr>
            <a:lvl9pPr lvl="8" rtl="0">
              <a:buNone/>
              <a:defRPr sz="1200">
                <a:latin typeface="Lexend Medium"/>
                <a:ea typeface="Lexend Medium"/>
                <a:cs typeface="Lexend Medium"/>
                <a:sym typeface="Lexend Medium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  <p:sp>
        <p:nvSpPr>
          <p:cNvPr id="100" name="Google Shape;100;p14"/>
          <p:cNvSpPr txBox="1">
            <a:spLocks noGrp="1"/>
          </p:cNvSpPr>
          <p:nvPr>
            <p:ph type="title"/>
          </p:nvPr>
        </p:nvSpPr>
        <p:spPr>
          <a:xfrm>
            <a:off x="468000" y="864000"/>
            <a:ext cx="6624000" cy="360000"/>
          </a:xfrm>
          <a:prstGeom prst="rect">
            <a:avLst/>
          </a:prstGeom>
        </p:spPr>
        <p:txBody>
          <a:bodyPr spcFirstLastPara="1" wrap="square" lIns="0" tIns="0" rIns="0" bIns="0" anchor="ctr" anchorCtr="0">
            <a:sp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1pPr>
            <a:lvl2pPr lvl="1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2pPr>
            <a:lvl3pPr lvl="2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3pPr>
            <a:lvl4pPr lvl="3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4pPr>
            <a:lvl5pPr lvl="4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5pPr>
            <a:lvl6pPr lvl="5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6pPr>
            <a:lvl7pPr lvl="6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7pPr>
            <a:lvl8pPr lvl="7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8pPr>
            <a:lvl9pPr lvl="8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9pPr>
          </a:lstStyle>
          <a:p>
            <a:endParaRPr/>
          </a:p>
        </p:txBody>
      </p:sp>
      <p:pic>
        <p:nvPicPr>
          <p:cNvPr id="101" name="Google Shape;101;p14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468000" y="1242003"/>
            <a:ext cx="6624000" cy="66240"/>
          </a:xfrm>
          <a:prstGeom prst="rect">
            <a:avLst/>
          </a:prstGeom>
          <a:noFill/>
          <a:ln>
            <a:noFill/>
          </a:ln>
        </p:spPr>
      </p:pic>
      <p:sp>
        <p:nvSpPr>
          <p:cNvPr id="102" name="Google Shape;102;p14"/>
          <p:cNvSpPr txBox="1"/>
          <p:nvPr/>
        </p:nvSpPr>
        <p:spPr>
          <a:xfrm>
            <a:off x="466825" y="360000"/>
            <a:ext cx="2334000" cy="215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200" b="1">
                <a:latin typeface="Lexend"/>
                <a:ea typeface="Lexend"/>
                <a:cs typeface="Lexend"/>
                <a:sym typeface="Lexend"/>
              </a:rPr>
              <a:t>Name</a:t>
            </a:r>
            <a:r>
              <a:rPr lang="en-GB" b="1">
                <a:latin typeface="Lexend"/>
                <a:ea typeface="Lexend"/>
                <a:cs typeface="Lexend"/>
                <a:sym typeface="Lexend"/>
              </a:rPr>
              <a:t>:</a:t>
            </a:r>
            <a:endParaRPr b="1">
              <a:latin typeface="Lexend"/>
              <a:ea typeface="Lexend"/>
              <a:cs typeface="Lexend"/>
              <a:sym typeface="Lexend"/>
            </a:endParaRPr>
          </a:p>
        </p:txBody>
      </p:sp>
      <p:cxnSp>
        <p:nvCxnSpPr>
          <p:cNvPr id="103" name="Google Shape;103;p14"/>
          <p:cNvCxnSpPr/>
          <p:nvPr/>
        </p:nvCxnSpPr>
        <p:spPr>
          <a:xfrm>
            <a:off x="987525" y="610425"/>
            <a:ext cx="1813200" cy="0"/>
          </a:xfrm>
          <a:prstGeom prst="straightConnector1">
            <a:avLst/>
          </a:prstGeom>
          <a:noFill/>
          <a:ln w="9525" cap="flat" cmpd="sng">
            <a:solidFill>
              <a:schemeClr val="dk2"/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104" name="Google Shape;104;p14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5722275" y="215699"/>
            <a:ext cx="504000" cy="504000"/>
          </a:xfrm>
          <a:prstGeom prst="rect">
            <a:avLst/>
          </a:prstGeom>
          <a:noFill/>
          <a:ln>
            <a:noFill/>
          </a:ln>
        </p:spPr>
      </p:pic>
      <p:sp>
        <p:nvSpPr>
          <p:cNvPr id="105" name="Google Shape;105;p14"/>
          <p:cNvSpPr txBox="1"/>
          <p:nvPr/>
        </p:nvSpPr>
        <p:spPr>
          <a:xfrm>
            <a:off x="6189000" y="360000"/>
            <a:ext cx="903000" cy="18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sp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200" b="1">
                <a:latin typeface="Lexend"/>
                <a:ea typeface="Lexend"/>
                <a:cs typeface="Lexend"/>
                <a:sym typeface="Lexend"/>
              </a:rPr>
              <a:t>Worksheet</a:t>
            </a:r>
            <a:endParaRPr b="1"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106" name="Google Shape;106;p14"/>
          <p:cNvSpPr txBox="1">
            <a:spLocks noGrp="1"/>
          </p:cNvSpPr>
          <p:nvPr>
            <p:ph type="subTitle" idx="1"/>
          </p:nvPr>
        </p:nvSpPr>
        <p:spPr>
          <a:xfrm>
            <a:off x="3875675" y="9972000"/>
            <a:ext cx="2722800" cy="161100"/>
          </a:xfrm>
          <a:prstGeom prst="rect">
            <a:avLst/>
          </a:prstGeom>
        </p:spPr>
        <p:txBody>
          <a:bodyPr spcFirstLastPara="1" wrap="square" lIns="0" tIns="0" rIns="0" bIns="0" anchor="b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Clr>
                <a:srgbClr val="575756"/>
              </a:buClr>
              <a:buSzPts val="900"/>
              <a:buNone/>
              <a:defRPr sz="900">
                <a:solidFill>
                  <a:srgbClr val="575756"/>
                </a:solidFill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SzPts val="900"/>
              <a:buFont typeface="Lexend Light"/>
              <a:buNone/>
              <a:defRPr sz="900">
                <a:latin typeface="Lexend Light"/>
                <a:ea typeface="Lexend Light"/>
                <a:cs typeface="Lexend Light"/>
                <a:sym typeface="Lexend Light"/>
              </a:defRPr>
            </a:lvl2pPr>
            <a:lvl3pPr lvl="2" rtl="0">
              <a:spcBef>
                <a:spcPts val="0"/>
              </a:spcBef>
              <a:spcAft>
                <a:spcPts val="0"/>
              </a:spcAft>
              <a:buSzPts val="900"/>
              <a:buFont typeface="Lexend Light"/>
              <a:buNone/>
              <a:defRPr sz="900">
                <a:latin typeface="Lexend Light"/>
                <a:ea typeface="Lexend Light"/>
                <a:cs typeface="Lexend Light"/>
                <a:sym typeface="Lexend Light"/>
              </a:defRPr>
            </a:lvl3pPr>
            <a:lvl4pPr lvl="3" rtl="0">
              <a:spcBef>
                <a:spcPts val="0"/>
              </a:spcBef>
              <a:spcAft>
                <a:spcPts val="0"/>
              </a:spcAft>
              <a:buSzPts val="900"/>
              <a:buFont typeface="Lexend Light"/>
              <a:buNone/>
              <a:defRPr sz="900">
                <a:latin typeface="Lexend Light"/>
                <a:ea typeface="Lexend Light"/>
                <a:cs typeface="Lexend Light"/>
                <a:sym typeface="Lexend Light"/>
              </a:defRPr>
            </a:lvl4pPr>
            <a:lvl5pPr lvl="4" rtl="0">
              <a:spcBef>
                <a:spcPts val="0"/>
              </a:spcBef>
              <a:spcAft>
                <a:spcPts val="0"/>
              </a:spcAft>
              <a:buSzPts val="900"/>
              <a:buFont typeface="Lexend Light"/>
              <a:buNone/>
              <a:defRPr sz="900">
                <a:latin typeface="Lexend Light"/>
                <a:ea typeface="Lexend Light"/>
                <a:cs typeface="Lexend Light"/>
                <a:sym typeface="Lexend Light"/>
              </a:defRPr>
            </a:lvl5pPr>
            <a:lvl6pPr lvl="5" rtl="0">
              <a:spcBef>
                <a:spcPts val="0"/>
              </a:spcBef>
              <a:spcAft>
                <a:spcPts val="0"/>
              </a:spcAft>
              <a:buSzPts val="900"/>
              <a:buFont typeface="Lexend Light"/>
              <a:buNone/>
              <a:defRPr sz="900">
                <a:latin typeface="Lexend Light"/>
                <a:ea typeface="Lexend Light"/>
                <a:cs typeface="Lexend Light"/>
                <a:sym typeface="Lexend Light"/>
              </a:defRPr>
            </a:lvl6pPr>
            <a:lvl7pPr lvl="6" rtl="0">
              <a:spcBef>
                <a:spcPts val="0"/>
              </a:spcBef>
              <a:spcAft>
                <a:spcPts val="0"/>
              </a:spcAft>
              <a:buSzPts val="900"/>
              <a:buFont typeface="Lexend Light"/>
              <a:buNone/>
              <a:defRPr sz="900">
                <a:latin typeface="Lexend Light"/>
                <a:ea typeface="Lexend Light"/>
                <a:cs typeface="Lexend Light"/>
                <a:sym typeface="Lexend Light"/>
              </a:defRPr>
            </a:lvl7pPr>
            <a:lvl8pPr lvl="7" rtl="0">
              <a:spcBef>
                <a:spcPts val="0"/>
              </a:spcBef>
              <a:spcAft>
                <a:spcPts val="0"/>
              </a:spcAft>
              <a:buSzPts val="900"/>
              <a:buFont typeface="Lexend Light"/>
              <a:buNone/>
              <a:defRPr sz="900">
                <a:latin typeface="Lexend Light"/>
                <a:ea typeface="Lexend Light"/>
                <a:cs typeface="Lexend Light"/>
                <a:sym typeface="Lexend Light"/>
              </a:defRPr>
            </a:lvl8pPr>
            <a:lvl9pPr lvl="8" rtl="0">
              <a:spcBef>
                <a:spcPts val="0"/>
              </a:spcBef>
              <a:spcAft>
                <a:spcPts val="0"/>
              </a:spcAft>
              <a:buSzPts val="900"/>
              <a:buFont typeface="Lexend Light"/>
              <a:buNone/>
              <a:defRPr sz="900">
                <a:latin typeface="Lexend Light"/>
                <a:ea typeface="Lexend Light"/>
                <a:cs typeface="Lexend Light"/>
                <a:sym typeface="Lexend Light"/>
              </a:defRPr>
            </a:lvl9pPr>
          </a:lstStyle>
          <a:p>
            <a:endParaRPr/>
          </a:p>
        </p:txBody>
      </p:sp>
      <p:sp>
        <p:nvSpPr>
          <p:cNvPr id="107" name="Google Shape;107;p14"/>
          <p:cNvSpPr txBox="1"/>
          <p:nvPr/>
        </p:nvSpPr>
        <p:spPr>
          <a:xfrm>
            <a:off x="391800" y="10152000"/>
            <a:ext cx="6367500" cy="161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-GB" sz="900">
                <a:solidFill>
                  <a:srgbClr val="575756"/>
                </a:solidFill>
                <a:latin typeface="Lexend"/>
                <a:ea typeface="Lexend"/>
                <a:cs typeface="Lexend"/>
                <a:sym typeface="Lexend"/>
              </a:rPr>
              <a:t>Licensed on the </a:t>
            </a:r>
            <a:r>
              <a:rPr lang="en-GB" sz="900" u="sng">
                <a:solidFill>
                  <a:srgbClr val="575756"/>
                </a:solidFill>
                <a:latin typeface="Lexend"/>
                <a:ea typeface="Lexend"/>
                <a:cs typeface="Lexend"/>
                <a:sym typeface="Lexend"/>
                <a:hlinkClick r:id="rId5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Open Government Licence v3.0</a:t>
            </a:r>
            <a:r>
              <a:rPr lang="en-GB" sz="900">
                <a:solidFill>
                  <a:srgbClr val="575756"/>
                </a:solidFill>
                <a:latin typeface="Lexend"/>
                <a:ea typeface="Lexend"/>
                <a:cs typeface="Lexend"/>
                <a:sym typeface="Lexend"/>
              </a:rPr>
              <a:t>, except where otherwise stated. See </a:t>
            </a:r>
            <a:r>
              <a:rPr lang="en-GB" sz="900" u="sng">
                <a:solidFill>
                  <a:srgbClr val="575756"/>
                </a:solidFill>
                <a:latin typeface="Lexend"/>
                <a:ea typeface="Lexend"/>
                <a:cs typeface="Lexend"/>
                <a:sym typeface="Lexend"/>
                <a:hlinkClick r:id="rId6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Oak terms &amp; conditions</a:t>
            </a:r>
            <a:r>
              <a:rPr lang="en-GB" sz="900">
                <a:solidFill>
                  <a:srgbClr val="575756"/>
                </a:solidFill>
                <a:latin typeface="Lexend"/>
                <a:ea typeface="Lexend"/>
                <a:cs typeface="Lexend"/>
                <a:sym typeface="Lexend"/>
              </a:rPr>
              <a:t>.</a:t>
            </a:r>
            <a:endParaRPr sz="900">
              <a:solidFill>
                <a:srgbClr val="575756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108" name="Google Shape;108;p14"/>
          <p:cNvSpPr txBox="1"/>
          <p:nvPr/>
        </p:nvSpPr>
        <p:spPr>
          <a:xfrm>
            <a:off x="394350" y="9972000"/>
            <a:ext cx="4069800" cy="161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b" anchorCtr="0">
            <a:noAutofit/>
          </a:bodyPr>
          <a:lstStyle/>
          <a:p>
            <a:pPr marL="0" lvl="0" indent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-GB" sz="900" b="1">
                <a:solidFill>
                  <a:srgbClr val="575756"/>
                </a:solidFill>
                <a:latin typeface="Lexend"/>
                <a:ea typeface="Lexend"/>
                <a:cs typeface="Lexend"/>
                <a:sym typeface="Lexend"/>
              </a:rPr>
              <a:t>© Oak National Academy 2024</a:t>
            </a:r>
            <a:r>
              <a:rPr lang="en-GB" sz="900">
                <a:solidFill>
                  <a:srgbClr val="575756"/>
                </a:solidFill>
                <a:latin typeface="Lexend"/>
                <a:ea typeface="Lexend"/>
                <a:cs typeface="Lexend"/>
                <a:sym typeface="Lexend"/>
              </a:rPr>
              <a:t>. Produced in partnership with</a:t>
            </a:r>
            <a:endParaRPr sz="900">
              <a:solidFill>
                <a:srgbClr val="575756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</p:spTree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454">
          <p15:clr>
            <a:srgbClr val="D9D9D9"/>
          </p15:clr>
        </p15:guide>
        <p15:guide id="2" orient="horz" pos="544">
          <p15:clr>
            <a:srgbClr val="D9D9D9"/>
          </p15:clr>
        </p15:guide>
        <p15:guide id="3" orient="horz" pos="1916">
          <p15:clr>
            <a:srgbClr val="D9D9D9"/>
          </p15:clr>
        </p15:guide>
        <p15:guide id="4" orient="horz" pos="3368">
          <p15:clr>
            <a:srgbClr val="D9D9D9"/>
          </p15:clr>
        </p15:guide>
        <p15:guide id="5" orient="horz" pos="4762">
          <p15:clr>
            <a:srgbClr val="D9D9D9"/>
          </p15:clr>
        </p15:guide>
        <p15:guide id="6" orient="horz" pos="6282">
          <p15:clr>
            <a:srgbClr val="D9D9D9"/>
          </p15:clr>
        </p15:guide>
        <p15:guide id="7" pos="295">
          <p15:clr>
            <a:srgbClr val="FF0000"/>
          </p15:clr>
        </p15:guide>
        <p15:guide id="8" pos="4467">
          <p15:clr>
            <a:srgbClr val="FF0000"/>
          </p15:clr>
        </p15:guide>
        <p15:guide id="9" pos="1519">
          <p15:clr>
            <a:srgbClr val="D9D9D9"/>
          </p15:clr>
        </p15:guide>
        <p15:guide id="10" pos="1764">
          <p15:clr>
            <a:srgbClr val="D9D9D9"/>
          </p15:clr>
        </p15:guide>
        <p15:guide id="11" pos="3243">
          <p15:clr>
            <a:srgbClr val="D9D9D9"/>
          </p15:clr>
        </p15:guide>
        <p15:guide id="12" pos="2998">
          <p15:clr>
            <a:srgbClr val="D9D9D9"/>
          </p15:clr>
        </p15:guide>
        <p15:guide id="13" pos="3120">
          <p15:clr>
            <a:srgbClr val="D9D9D9"/>
          </p15:clr>
        </p15:guide>
        <p15:guide id="14" pos="1642">
          <p15:clr>
            <a:srgbClr val="D9D9D9"/>
          </p15:clr>
        </p15:guide>
        <p15:guide id="15" pos="2381">
          <p15:clr>
            <a:srgbClr val="D9D9D9"/>
          </p15:clr>
        </p15:guide>
        <p15:guide id="16" pos="2154">
          <p15:clr>
            <a:srgbClr val="FF0000"/>
          </p15:clr>
        </p15:guide>
        <p15:guide id="17" pos="2608">
          <p15:clr>
            <a:srgbClr val="FF0000"/>
          </p15:clr>
        </p15:guide>
        <p15:guide id="18" orient="horz" pos="227">
          <p15:clr>
            <a:srgbClr val="FF0000"/>
          </p15:clr>
        </p15:guide>
      </p15:sldGuideLst>
    </p:ext>
  </p:extLs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3.1 Single page worksheet with long title">
  <p:cSld name="SECTION_HEADER_1_1_1_1_1_1_1_1_1_1_1_2_1_1_1_1_1_1_1">
    <p:bg>
      <p:bgPr>
        <a:solidFill>
          <a:schemeClr val="lt1"/>
        </a:solidFill>
        <a:effectLst/>
      </p:bgPr>
    </p:bg>
    <p:spTree>
      <p:nvGrpSpPr>
        <p:cNvPr id="1" name="Shape 10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0" name="Google Shape;110;p15"/>
          <p:cNvPicPr preferRelativeResize="0"/>
          <p:nvPr/>
        </p:nvPicPr>
        <p:blipFill>
          <a:blip r:embed="rId2">
            <a:alphaModFix/>
          </a:blip>
          <a:stretch>
            <a:fillRect/>
          </a:stretch>
        </p:blipFill>
        <p:spPr>
          <a:xfrm>
            <a:off x="6910937" y="9972010"/>
            <a:ext cx="181075" cy="246288"/>
          </a:xfrm>
          <a:prstGeom prst="rect">
            <a:avLst/>
          </a:prstGeom>
          <a:noFill/>
          <a:ln>
            <a:noFill/>
          </a:ln>
        </p:spPr>
      </p:pic>
      <p:sp>
        <p:nvSpPr>
          <p:cNvPr id="111" name="Google Shape;111;p15"/>
          <p:cNvSpPr txBox="1">
            <a:spLocks noGrp="1"/>
          </p:cNvSpPr>
          <p:nvPr>
            <p:ph type="sldNum" idx="12"/>
          </p:nvPr>
        </p:nvSpPr>
        <p:spPr>
          <a:xfrm>
            <a:off x="6352325" y="9972000"/>
            <a:ext cx="483300" cy="2772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rtl="0">
              <a:buNone/>
              <a:defRPr sz="1200">
                <a:latin typeface="Lexend Medium"/>
                <a:ea typeface="Lexend Medium"/>
                <a:cs typeface="Lexend Medium"/>
                <a:sym typeface="Lexend Medium"/>
              </a:defRPr>
            </a:lvl1pPr>
            <a:lvl2pPr lvl="1" rtl="0">
              <a:buNone/>
              <a:defRPr sz="1200">
                <a:latin typeface="Lexend Medium"/>
                <a:ea typeface="Lexend Medium"/>
                <a:cs typeface="Lexend Medium"/>
                <a:sym typeface="Lexend Medium"/>
              </a:defRPr>
            </a:lvl2pPr>
            <a:lvl3pPr lvl="2" rtl="0">
              <a:buNone/>
              <a:defRPr sz="1200">
                <a:latin typeface="Lexend Medium"/>
                <a:ea typeface="Lexend Medium"/>
                <a:cs typeface="Lexend Medium"/>
                <a:sym typeface="Lexend Medium"/>
              </a:defRPr>
            </a:lvl3pPr>
            <a:lvl4pPr lvl="3" rtl="0">
              <a:buNone/>
              <a:defRPr sz="1200">
                <a:latin typeface="Lexend Medium"/>
                <a:ea typeface="Lexend Medium"/>
                <a:cs typeface="Lexend Medium"/>
                <a:sym typeface="Lexend Medium"/>
              </a:defRPr>
            </a:lvl4pPr>
            <a:lvl5pPr lvl="4" rtl="0">
              <a:buNone/>
              <a:defRPr sz="1200">
                <a:latin typeface="Lexend Medium"/>
                <a:ea typeface="Lexend Medium"/>
                <a:cs typeface="Lexend Medium"/>
                <a:sym typeface="Lexend Medium"/>
              </a:defRPr>
            </a:lvl5pPr>
            <a:lvl6pPr lvl="5" rtl="0">
              <a:buNone/>
              <a:defRPr sz="1200">
                <a:latin typeface="Lexend Medium"/>
                <a:ea typeface="Lexend Medium"/>
                <a:cs typeface="Lexend Medium"/>
                <a:sym typeface="Lexend Medium"/>
              </a:defRPr>
            </a:lvl6pPr>
            <a:lvl7pPr lvl="6" rtl="0">
              <a:buNone/>
              <a:defRPr sz="1200">
                <a:latin typeface="Lexend Medium"/>
                <a:ea typeface="Lexend Medium"/>
                <a:cs typeface="Lexend Medium"/>
                <a:sym typeface="Lexend Medium"/>
              </a:defRPr>
            </a:lvl7pPr>
            <a:lvl8pPr lvl="7" rtl="0">
              <a:buNone/>
              <a:defRPr sz="1200">
                <a:latin typeface="Lexend Medium"/>
                <a:ea typeface="Lexend Medium"/>
                <a:cs typeface="Lexend Medium"/>
                <a:sym typeface="Lexend Medium"/>
              </a:defRPr>
            </a:lvl8pPr>
            <a:lvl9pPr lvl="8" rtl="0">
              <a:buNone/>
              <a:defRPr sz="1200">
                <a:latin typeface="Lexend Medium"/>
                <a:ea typeface="Lexend Medium"/>
                <a:cs typeface="Lexend Medium"/>
                <a:sym typeface="Lexend Medium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  <p:sp>
        <p:nvSpPr>
          <p:cNvPr id="112" name="Google Shape;112;p15"/>
          <p:cNvSpPr txBox="1">
            <a:spLocks noGrp="1"/>
          </p:cNvSpPr>
          <p:nvPr>
            <p:ph type="title"/>
          </p:nvPr>
        </p:nvSpPr>
        <p:spPr>
          <a:xfrm>
            <a:off x="468000" y="864000"/>
            <a:ext cx="6624000" cy="360000"/>
          </a:xfrm>
          <a:prstGeom prst="rect">
            <a:avLst/>
          </a:prstGeom>
        </p:spPr>
        <p:txBody>
          <a:bodyPr spcFirstLastPara="1" wrap="square" lIns="0" tIns="0" rIns="0" bIns="0" anchor="ctr" anchorCtr="0">
            <a:sp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1pPr>
            <a:lvl2pPr lvl="1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2pPr>
            <a:lvl3pPr lvl="2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3pPr>
            <a:lvl4pPr lvl="3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4pPr>
            <a:lvl5pPr lvl="4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5pPr>
            <a:lvl6pPr lvl="5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6pPr>
            <a:lvl7pPr lvl="6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7pPr>
            <a:lvl8pPr lvl="7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8pPr>
            <a:lvl9pPr lvl="8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9pPr>
          </a:lstStyle>
          <a:p>
            <a:endParaRPr/>
          </a:p>
        </p:txBody>
      </p:sp>
      <p:pic>
        <p:nvPicPr>
          <p:cNvPr id="113" name="Google Shape;113;p15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468000" y="1543153"/>
            <a:ext cx="6624000" cy="66240"/>
          </a:xfrm>
          <a:prstGeom prst="rect">
            <a:avLst/>
          </a:prstGeom>
          <a:noFill/>
          <a:ln>
            <a:noFill/>
          </a:ln>
        </p:spPr>
      </p:pic>
      <p:sp>
        <p:nvSpPr>
          <p:cNvPr id="114" name="Google Shape;114;p15"/>
          <p:cNvSpPr txBox="1"/>
          <p:nvPr/>
        </p:nvSpPr>
        <p:spPr>
          <a:xfrm>
            <a:off x="466825" y="360000"/>
            <a:ext cx="2334000" cy="215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200" b="1">
                <a:latin typeface="Lexend"/>
                <a:ea typeface="Lexend"/>
                <a:cs typeface="Lexend"/>
                <a:sym typeface="Lexend"/>
              </a:rPr>
              <a:t>Name</a:t>
            </a:r>
            <a:r>
              <a:rPr lang="en-GB" b="1">
                <a:latin typeface="Lexend"/>
                <a:ea typeface="Lexend"/>
                <a:cs typeface="Lexend"/>
                <a:sym typeface="Lexend"/>
              </a:rPr>
              <a:t>:</a:t>
            </a:r>
            <a:endParaRPr b="1">
              <a:latin typeface="Lexend"/>
              <a:ea typeface="Lexend"/>
              <a:cs typeface="Lexend"/>
              <a:sym typeface="Lexend"/>
            </a:endParaRPr>
          </a:p>
        </p:txBody>
      </p:sp>
      <p:cxnSp>
        <p:nvCxnSpPr>
          <p:cNvPr id="115" name="Google Shape;115;p15"/>
          <p:cNvCxnSpPr/>
          <p:nvPr/>
        </p:nvCxnSpPr>
        <p:spPr>
          <a:xfrm>
            <a:off x="987525" y="610425"/>
            <a:ext cx="1813200" cy="0"/>
          </a:xfrm>
          <a:prstGeom prst="straightConnector1">
            <a:avLst/>
          </a:prstGeom>
          <a:noFill/>
          <a:ln w="9525" cap="flat" cmpd="sng">
            <a:solidFill>
              <a:schemeClr val="dk2"/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116" name="Google Shape;116;p15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5722275" y="215699"/>
            <a:ext cx="504000" cy="504000"/>
          </a:xfrm>
          <a:prstGeom prst="rect">
            <a:avLst/>
          </a:prstGeom>
          <a:noFill/>
          <a:ln>
            <a:noFill/>
          </a:ln>
        </p:spPr>
      </p:pic>
      <p:sp>
        <p:nvSpPr>
          <p:cNvPr id="117" name="Google Shape;117;p15"/>
          <p:cNvSpPr txBox="1"/>
          <p:nvPr/>
        </p:nvSpPr>
        <p:spPr>
          <a:xfrm>
            <a:off x="6189000" y="360000"/>
            <a:ext cx="903000" cy="18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sp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200" b="1">
                <a:latin typeface="Lexend"/>
                <a:ea typeface="Lexend"/>
                <a:cs typeface="Lexend"/>
                <a:sym typeface="Lexend"/>
              </a:rPr>
              <a:t>Worksheet</a:t>
            </a:r>
            <a:endParaRPr b="1"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118" name="Google Shape;118;p15"/>
          <p:cNvSpPr txBox="1">
            <a:spLocks noGrp="1"/>
          </p:cNvSpPr>
          <p:nvPr>
            <p:ph type="subTitle" idx="1"/>
          </p:nvPr>
        </p:nvSpPr>
        <p:spPr>
          <a:xfrm>
            <a:off x="3875675" y="9972000"/>
            <a:ext cx="2722800" cy="161100"/>
          </a:xfrm>
          <a:prstGeom prst="rect">
            <a:avLst/>
          </a:prstGeom>
        </p:spPr>
        <p:txBody>
          <a:bodyPr spcFirstLastPara="1" wrap="square" lIns="0" tIns="0" rIns="0" bIns="0" anchor="b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Clr>
                <a:srgbClr val="575756"/>
              </a:buClr>
              <a:buSzPts val="900"/>
              <a:buNone/>
              <a:defRPr sz="900">
                <a:solidFill>
                  <a:srgbClr val="575756"/>
                </a:solidFill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SzPts val="900"/>
              <a:buFont typeface="Lexend Light"/>
              <a:buNone/>
              <a:defRPr sz="900">
                <a:latin typeface="Lexend Light"/>
                <a:ea typeface="Lexend Light"/>
                <a:cs typeface="Lexend Light"/>
                <a:sym typeface="Lexend Light"/>
              </a:defRPr>
            </a:lvl2pPr>
            <a:lvl3pPr lvl="2" rtl="0">
              <a:spcBef>
                <a:spcPts val="0"/>
              </a:spcBef>
              <a:spcAft>
                <a:spcPts val="0"/>
              </a:spcAft>
              <a:buSzPts val="900"/>
              <a:buFont typeface="Lexend Light"/>
              <a:buNone/>
              <a:defRPr sz="900">
                <a:latin typeface="Lexend Light"/>
                <a:ea typeface="Lexend Light"/>
                <a:cs typeface="Lexend Light"/>
                <a:sym typeface="Lexend Light"/>
              </a:defRPr>
            </a:lvl3pPr>
            <a:lvl4pPr lvl="3" rtl="0">
              <a:spcBef>
                <a:spcPts val="0"/>
              </a:spcBef>
              <a:spcAft>
                <a:spcPts val="0"/>
              </a:spcAft>
              <a:buSzPts val="900"/>
              <a:buFont typeface="Lexend Light"/>
              <a:buNone/>
              <a:defRPr sz="900">
                <a:latin typeface="Lexend Light"/>
                <a:ea typeface="Lexend Light"/>
                <a:cs typeface="Lexend Light"/>
                <a:sym typeface="Lexend Light"/>
              </a:defRPr>
            </a:lvl4pPr>
            <a:lvl5pPr lvl="4" rtl="0">
              <a:spcBef>
                <a:spcPts val="0"/>
              </a:spcBef>
              <a:spcAft>
                <a:spcPts val="0"/>
              </a:spcAft>
              <a:buSzPts val="900"/>
              <a:buFont typeface="Lexend Light"/>
              <a:buNone/>
              <a:defRPr sz="900">
                <a:latin typeface="Lexend Light"/>
                <a:ea typeface="Lexend Light"/>
                <a:cs typeface="Lexend Light"/>
                <a:sym typeface="Lexend Light"/>
              </a:defRPr>
            </a:lvl5pPr>
            <a:lvl6pPr lvl="5" rtl="0">
              <a:spcBef>
                <a:spcPts val="0"/>
              </a:spcBef>
              <a:spcAft>
                <a:spcPts val="0"/>
              </a:spcAft>
              <a:buSzPts val="900"/>
              <a:buFont typeface="Lexend Light"/>
              <a:buNone/>
              <a:defRPr sz="900">
                <a:latin typeface="Lexend Light"/>
                <a:ea typeface="Lexend Light"/>
                <a:cs typeface="Lexend Light"/>
                <a:sym typeface="Lexend Light"/>
              </a:defRPr>
            </a:lvl6pPr>
            <a:lvl7pPr lvl="6" rtl="0">
              <a:spcBef>
                <a:spcPts val="0"/>
              </a:spcBef>
              <a:spcAft>
                <a:spcPts val="0"/>
              </a:spcAft>
              <a:buSzPts val="900"/>
              <a:buFont typeface="Lexend Light"/>
              <a:buNone/>
              <a:defRPr sz="900">
                <a:latin typeface="Lexend Light"/>
                <a:ea typeface="Lexend Light"/>
                <a:cs typeface="Lexend Light"/>
                <a:sym typeface="Lexend Light"/>
              </a:defRPr>
            </a:lvl7pPr>
            <a:lvl8pPr lvl="7" rtl="0">
              <a:spcBef>
                <a:spcPts val="0"/>
              </a:spcBef>
              <a:spcAft>
                <a:spcPts val="0"/>
              </a:spcAft>
              <a:buSzPts val="900"/>
              <a:buFont typeface="Lexend Light"/>
              <a:buNone/>
              <a:defRPr sz="900">
                <a:latin typeface="Lexend Light"/>
                <a:ea typeface="Lexend Light"/>
                <a:cs typeface="Lexend Light"/>
                <a:sym typeface="Lexend Light"/>
              </a:defRPr>
            </a:lvl8pPr>
            <a:lvl9pPr lvl="8" rtl="0">
              <a:spcBef>
                <a:spcPts val="0"/>
              </a:spcBef>
              <a:spcAft>
                <a:spcPts val="0"/>
              </a:spcAft>
              <a:buSzPts val="900"/>
              <a:buFont typeface="Lexend Light"/>
              <a:buNone/>
              <a:defRPr sz="900">
                <a:latin typeface="Lexend Light"/>
                <a:ea typeface="Lexend Light"/>
                <a:cs typeface="Lexend Light"/>
                <a:sym typeface="Lexend Light"/>
              </a:defRPr>
            </a:lvl9pPr>
          </a:lstStyle>
          <a:p>
            <a:endParaRPr/>
          </a:p>
        </p:txBody>
      </p:sp>
      <p:sp>
        <p:nvSpPr>
          <p:cNvPr id="119" name="Google Shape;119;p15"/>
          <p:cNvSpPr txBox="1"/>
          <p:nvPr/>
        </p:nvSpPr>
        <p:spPr>
          <a:xfrm>
            <a:off x="391800" y="10152000"/>
            <a:ext cx="6367500" cy="161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-GB" sz="900">
                <a:solidFill>
                  <a:srgbClr val="575756"/>
                </a:solidFill>
                <a:latin typeface="Lexend"/>
                <a:ea typeface="Lexend"/>
                <a:cs typeface="Lexend"/>
                <a:sym typeface="Lexend"/>
              </a:rPr>
              <a:t>Licensed on the </a:t>
            </a:r>
            <a:r>
              <a:rPr lang="en-GB" sz="900" u="sng">
                <a:solidFill>
                  <a:srgbClr val="575756"/>
                </a:solidFill>
                <a:latin typeface="Lexend"/>
                <a:ea typeface="Lexend"/>
                <a:cs typeface="Lexend"/>
                <a:sym typeface="Lexend"/>
                <a:hlinkClick r:id="rId5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Open Government Licence v3.0</a:t>
            </a:r>
            <a:r>
              <a:rPr lang="en-GB" sz="900">
                <a:solidFill>
                  <a:srgbClr val="575756"/>
                </a:solidFill>
                <a:latin typeface="Lexend"/>
                <a:ea typeface="Lexend"/>
                <a:cs typeface="Lexend"/>
                <a:sym typeface="Lexend"/>
              </a:rPr>
              <a:t>, except where otherwise stated. See </a:t>
            </a:r>
            <a:r>
              <a:rPr lang="en-GB" sz="900" u="sng">
                <a:solidFill>
                  <a:srgbClr val="575756"/>
                </a:solidFill>
                <a:latin typeface="Lexend"/>
                <a:ea typeface="Lexend"/>
                <a:cs typeface="Lexend"/>
                <a:sym typeface="Lexend"/>
                <a:hlinkClick r:id="rId6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Oak terms &amp; conditions</a:t>
            </a:r>
            <a:r>
              <a:rPr lang="en-GB" sz="900">
                <a:solidFill>
                  <a:srgbClr val="575756"/>
                </a:solidFill>
                <a:latin typeface="Lexend"/>
                <a:ea typeface="Lexend"/>
                <a:cs typeface="Lexend"/>
                <a:sym typeface="Lexend"/>
              </a:rPr>
              <a:t>.</a:t>
            </a:r>
            <a:endParaRPr sz="900">
              <a:solidFill>
                <a:srgbClr val="575756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120" name="Google Shape;120;p15"/>
          <p:cNvSpPr txBox="1"/>
          <p:nvPr/>
        </p:nvSpPr>
        <p:spPr>
          <a:xfrm>
            <a:off x="394350" y="9972000"/>
            <a:ext cx="4069800" cy="161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b" anchorCtr="0">
            <a:noAutofit/>
          </a:bodyPr>
          <a:lstStyle/>
          <a:p>
            <a:pPr marL="0" lvl="0" indent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-GB" sz="900" b="1">
                <a:solidFill>
                  <a:srgbClr val="575756"/>
                </a:solidFill>
                <a:latin typeface="Lexend"/>
                <a:ea typeface="Lexend"/>
                <a:cs typeface="Lexend"/>
                <a:sym typeface="Lexend"/>
              </a:rPr>
              <a:t>© Oak National Academy 2024</a:t>
            </a:r>
            <a:r>
              <a:rPr lang="en-GB" sz="900">
                <a:solidFill>
                  <a:srgbClr val="575756"/>
                </a:solidFill>
                <a:latin typeface="Lexend"/>
                <a:ea typeface="Lexend"/>
                <a:cs typeface="Lexend"/>
                <a:sym typeface="Lexend"/>
              </a:rPr>
              <a:t>. Produced in partnership with</a:t>
            </a:r>
            <a:endParaRPr sz="900">
              <a:solidFill>
                <a:srgbClr val="575756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</p:spTree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454">
          <p15:clr>
            <a:srgbClr val="D9D9D9"/>
          </p15:clr>
        </p15:guide>
        <p15:guide id="2" orient="horz" pos="544">
          <p15:clr>
            <a:srgbClr val="D9D9D9"/>
          </p15:clr>
        </p15:guide>
        <p15:guide id="3" orient="horz" pos="1916">
          <p15:clr>
            <a:srgbClr val="D9D9D9"/>
          </p15:clr>
        </p15:guide>
        <p15:guide id="4" orient="horz" pos="3368">
          <p15:clr>
            <a:srgbClr val="D9D9D9"/>
          </p15:clr>
        </p15:guide>
        <p15:guide id="5" orient="horz" pos="4762">
          <p15:clr>
            <a:srgbClr val="D9D9D9"/>
          </p15:clr>
        </p15:guide>
        <p15:guide id="6" orient="horz" pos="6282">
          <p15:clr>
            <a:srgbClr val="D9D9D9"/>
          </p15:clr>
        </p15:guide>
        <p15:guide id="7" pos="295">
          <p15:clr>
            <a:srgbClr val="FF0000"/>
          </p15:clr>
        </p15:guide>
        <p15:guide id="8" pos="4467">
          <p15:clr>
            <a:srgbClr val="FF0000"/>
          </p15:clr>
        </p15:guide>
        <p15:guide id="9" pos="1519">
          <p15:clr>
            <a:srgbClr val="D9D9D9"/>
          </p15:clr>
        </p15:guide>
        <p15:guide id="10" pos="1764">
          <p15:clr>
            <a:srgbClr val="D9D9D9"/>
          </p15:clr>
        </p15:guide>
        <p15:guide id="11" pos="3243">
          <p15:clr>
            <a:srgbClr val="D9D9D9"/>
          </p15:clr>
        </p15:guide>
        <p15:guide id="12" pos="2998">
          <p15:clr>
            <a:srgbClr val="D9D9D9"/>
          </p15:clr>
        </p15:guide>
        <p15:guide id="13" pos="3120">
          <p15:clr>
            <a:srgbClr val="D9D9D9"/>
          </p15:clr>
        </p15:guide>
        <p15:guide id="14" pos="1642">
          <p15:clr>
            <a:srgbClr val="D9D9D9"/>
          </p15:clr>
        </p15:guide>
        <p15:guide id="15" pos="2381">
          <p15:clr>
            <a:srgbClr val="D9D9D9"/>
          </p15:clr>
        </p15:guide>
        <p15:guide id="16" pos="2154">
          <p15:clr>
            <a:srgbClr val="FF0000"/>
          </p15:clr>
        </p15:guide>
        <p15:guide id="17" pos="2608">
          <p15:clr>
            <a:srgbClr val="FF0000"/>
          </p15:clr>
        </p15:guide>
        <p15:guide id="18" orient="horz" pos="227">
          <p15:clr>
            <a:srgbClr val="FF0000"/>
          </p15:clr>
        </p15:guide>
      </p15:sldGuideLst>
    </p:ext>
  </p:extLs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4.0 Landscape title page">
  <p:cSld name="SECTION_HEADER_1_1_1_1_1_1_1_1_1_1_1_2_1_1_1_1_1_1_1_1_1_1">
    <p:bg>
      <p:bgPr>
        <a:solidFill>
          <a:schemeClr val="lt1"/>
        </a:solidFill>
        <a:effectLst/>
      </p:bgPr>
    </p:bg>
    <p:spTree>
      <p:nvGrpSpPr>
        <p:cNvPr id="1" name="Shape 12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" name="Google Shape;122;p16"/>
          <p:cNvPicPr preferRelativeResize="0"/>
          <p:nvPr/>
        </p:nvPicPr>
        <p:blipFill>
          <a:blip r:embed="rId2">
            <a:alphaModFix/>
          </a:blip>
          <a:stretch>
            <a:fillRect/>
          </a:stretch>
        </p:blipFill>
        <p:spPr>
          <a:xfrm rot="-5400000">
            <a:off x="6801934" y="327400"/>
            <a:ext cx="181075" cy="246288"/>
          </a:xfrm>
          <a:prstGeom prst="rect">
            <a:avLst/>
          </a:prstGeom>
          <a:noFill/>
          <a:ln>
            <a:noFill/>
          </a:ln>
        </p:spPr>
      </p:pic>
      <p:sp>
        <p:nvSpPr>
          <p:cNvPr id="123" name="Google Shape;123;p16"/>
          <p:cNvSpPr txBox="1">
            <a:spLocks noGrp="1"/>
          </p:cNvSpPr>
          <p:nvPr>
            <p:ph type="sldNum" idx="12"/>
          </p:nvPr>
        </p:nvSpPr>
        <p:spPr>
          <a:xfrm rot="-5400000">
            <a:off x="6666268" y="719443"/>
            <a:ext cx="483300" cy="2772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rtl="0">
              <a:buNone/>
              <a:defRPr sz="1200">
                <a:latin typeface="Lexend Medium"/>
                <a:ea typeface="Lexend Medium"/>
                <a:cs typeface="Lexend Medium"/>
                <a:sym typeface="Lexend Medium"/>
              </a:defRPr>
            </a:lvl1pPr>
            <a:lvl2pPr lvl="1" rtl="0">
              <a:buNone/>
              <a:defRPr sz="1200">
                <a:latin typeface="Lexend Medium"/>
                <a:ea typeface="Lexend Medium"/>
                <a:cs typeface="Lexend Medium"/>
                <a:sym typeface="Lexend Medium"/>
              </a:defRPr>
            </a:lvl2pPr>
            <a:lvl3pPr lvl="2" rtl="0">
              <a:buNone/>
              <a:defRPr sz="1200">
                <a:latin typeface="Lexend Medium"/>
                <a:ea typeface="Lexend Medium"/>
                <a:cs typeface="Lexend Medium"/>
                <a:sym typeface="Lexend Medium"/>
              </a:defRPr>
            </a:lvl3pPr>
            <a:lvl4pPr lvl="3" rtl="0">
              <a:buNone/>
              <a:defRPr sz="1200">
                <a:latin typeface="Lexend Medium"/>
                <a:ea typeface="Lexend Medium"/>
                <a:cs typeface="Lexend Medium"/>
                <a:sym typeface="Lexend Medium"/>
              </a:defRPr>
            </a:lvl4pPr>
            <a:lvl5pPr lvl="4" rtl="0">
              <a:buNone/>
              <a:defRPr sz="1200">
                <a:latin typeface="Lexend Medium"/>
                <a:ea typeface="Lexend Medium"/>
                <a:cs typeface="Lexend Medium"/>
                <a:sym typeface="Lexend Medium"/>
              </a:defRPr>
            </a:lvl5pPr>
            <a:lvl6pPr lvl="5" rtl="0">
              <a:buNone/>
              <a:defRPr sz="1200">
                <a:latin typeface="Lexend Medium"/>
                <a:ea typeface="Lexend Medium"/>
                <a:cs typeface="Lexend Medium"/>
                <a:sym typeface="Lexend Medium"/>
              </a:defRPr>
            </a:lvl6pPr>
            <a:lvl7pPr lvl="6" rtl="0">
              <a:buNone/>
              <a:defRPr sz="1200">
                <a:latin typeface="Lexend Medium"/>
                <a:ea typeface="Lexend Medium"/>
                <a:cs typeface="Lexend Medium"/>
                <a:sym typeface="Lexend Medium"/>
              </a:defRPr>
            </a:lvl7pPr>
            <a:lvl8pPr lvl="7" rtl="0">
              <a:buNone/>
              <a:defRPr sz="1200">
                <a:latin typeface="Lexend Medium"/>
                <a:ea typeface="Lexend Medium"/>
                <a:cs typeface="Lexend Medium"/>
                <a:sym typeface="Lexend Medium"/>
              </a:defRPr>
            </a:lvl8pPr>
            <a:lvl9pPr lvl="8" rtl="0">
              <a:buNone/>
              <a:defRPr sz="1200">
                <a:latin typeface="Lexend Medium"/>
                <a:ea typeface="Lexend Medium"/>
                <a:cs typeface="Lexend Medium"/>
                <a:sym typeface="Lexend Medium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  <p:sp>
        <p:nvSpPr>
          <p:cNvPr id="124" name="Google Shape;124;p16"/>
          <p:cNvSpPr txBox="1">
            <a:spLocks noGrp="1"/>
          </p:cNvSpPr>
          <p:nvPr>
            <p:ph type="title"/>
          </p:nvPr>
        </p:nvSpPr>
        <p:spPr>
          <a:xfrm rot="-5400000">
            <a:off x="-3842125" y="5162095"/>
            <a:ext cx="9983700" cy="360000"/>
          </a:xfrm>
          <a:prstGeom prst="rect">
            <a:avLst/>
          </a:prstGeom>
        </p:spPr>
        <p:txBody>
          <a:bodyPr spcFirstLastPara="1" wrap="square" lIns="0" tIns="0" rIns="0" bIns="0" anchor="ctr" anchorCtr="0">
            <a:sp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1pPr>
            <a:lvl2pPr lvl="1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2pPr>
            <a:lvl3pPr lvl="2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3pPr>
            <a:lvl4pPr lvl="3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4pPr>
            <a:lvl5pPr lvl="4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5pPr>
            <a:lvl6pPr lvl="5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6pPr>
            <a:lvl7pPr lvl="6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7pPr>
            <a:lvl8pPr lvl="7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8pPr>
            <a:lvl9pPr lvl="8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9pPr>
          </a:lstStyle>
          <a:p>
            <a:endParaRPr/>
          </a:p>
        </p:txBody>
      </p:sp>
      <p:pic>
        <p:nvPicPr>
          <p:cNvPr id="125" name="Google Shape;125;p16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 rot="-5400000">
            <a:off x="-3612750" y="5310727"/>
            <a:ext cx="9987174" cy="66225"/>
          </a:xfrm>
          <a:prstGeom prst="rect">
            <a:avLst/>
          </a:prstGeom>
          <a:noFill/>
          <a:ln>
            <a:noFill/>
          </a:ln>
        </p:spPr>
      </p:pic>
      <p:sp>
        <p:nvSpPr>
          <p:cNvPr id="126" name="Google Shape;126;p16"/>
          <p:cNvSpPr txBox="1"/>
          <p:nvPr/>
        </p:nvSpPr>
        <p:spPr>
          <a:xfrm rot="-5400000">
            <a:off x="-595236" y="9057311"/>
            <a:ext cx="2334000" cy="215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200" b="1">
                <a:latin typeface="Lexend"/>
                <a:ea typeface="Lexend"/>
                <a:cs typeface="Lexend"/>
                <a:sym typeface="Lexend"/>
              </a:rPr>
              <a:t>Name</a:t>
            </a:r>
            <a:r>
              <a:rPr lang="en-GB" b="1">
                <a:latin typeface="Lexend"/>
                <a:ea typeface="Lexend"/>
                <a:cs typeface="Lexend"/>
                <a:sym typeface="Lexend"/>
              </a:rPr>
              <a:t>:</a:t>
            </a:r>
            <a:endParaRPr b="1">
              <a:latin typeface="Lexend"/>
              <a:ea typeface="Lexend"/>
              <a:cs typeface="Lexend"/>
              <a:sym typeface="Lexend"/>
            </a:endParaRPr>
          </a:p>
        </p:txBody>
      </p:sp>
      <p:cxnSp>
        <p:nvCxnSpPr>
          <p:cNvPr id="127" name="Google Shape;127;p16"/>
          <p:cNvCxnSpPr/>
          <p:nvPr/>
        </p:nvCxnSpPr>
        <p:spPr>
          <a:xfrm rot="-5400000">
            <a:off x="-192111" y="8904711"/>
            <a:ext cx="1813200" cy="0"/>
          </a:xfrm>
          <a:prstGeom prst="straightConnector1">
            <a:avLst/>
          </a:prstGeom>
          <a:noFill/>
          <a:ln w="9525" cap="flat" cmpd="sng">
            <a:solidFill>
              <a:schemeClr val="dk2"/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128" name="Google Shape;128;p16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 rot="-5400000">
            <a:off x="319763" y="1225736"/>
            <a:ext cx="504000" cy="504000"/>
          </a:xfrm>
          <a:prstGeom prst="rect">
            <a:avLst/>
          </a:prstGeom>
          <a:noFill/>
          <a:ln>
            <a:noFill/>
          </a:ln>
        </p:spPr>
      </p:pic>
      <p:sp>
        <p:nvSpPr>
          <p:cNvPr id="129" name="Google Shape;129;p16"/>
          <p:cNvSpPr txBox="1"/>
          <p:nvPr/>
        </p:nvSpPr>
        <p:spPr>
          <a:xfrm rot="-5400000">
            <a:off x="104964" y="719111"/>
            <a:ext cx="903000" cy="18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sp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200" b="1">
                <a:latin typeface="Lexend"/>
                <a:ea typeface="Lexend"/>
                <a:cs typeface="Lexend"/>
                <a:sym typeface="Lexend"/>
              </a:rPr>
              <a:t>Worksheet</a:t>
            </a:r>
            <a:endParaRPr b="1">
              <a:latin typeface="Lexend"/>
              <a:ea typeface="Lexend"/>
              <a:cs typeface="Lexend"/>
              <a:sym typeface="Lexend"/>
            </a:endParaRPr>
          </a:p>
        </p:txBody>
      </p:sp>
    </p:spTree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454">
          <p15:clr>
            <a:srgbClr val="D9D9D9"/>
          </p15:clr>
        </p15:guide>
        <p15:guide id="2" orient="horz" pos="544">
          <p15:clr>
            <a:srgbClr val="D9D9D9"/>
          </p15:clr>
        </p15:guide>
        <p15:guide id="3" orient="horz" pos="1916">
          <p15:clr>
            <a:srgbClr val="D9D9D9"/>
          </p15:clr>
        </p15:guide>
        <p15:guide id="4" orient="horz" pos="3368">
          <p15:clr>
            <a:srgbClr val="D9D9D9"/>
          </p15:clr>
        </p15:guide>
        <p15:guide id="5" orient="horz" pos="4762">
          <p15:clr>
            <a:srgbClr val="D9D9D9"/>
          </p15:clr>
        </p15:guide>
        <p15:guide id="6" orient="horz" pos="6282">
          <p15:clr>
            <a:srgbClr val="D9D9D9"/>
          </p15:clr>
        </p15:guide>
        <p15:guide id="7" pos="295">
          <p15:clr>
            <a:srgbClr val="FF0000"/>
          </p15:clr>
        </p15:guide>
        <p15:guide id="8" pos="4467">
          <p15:clr>
            <a:srgbClr val="FF0000"/>
          </p15:clr>
        </p15:guide>
        <p15:guide id="9" pos="1519">
          <p15:clr>
            <a:srgbClr val="D9D9D9"/>
          </p15:clr>
        </p15:guide>
        <p15:guide id="10" pos="1764">
          <p15:clr>
            <a:srgbClr val="D9D9D9"/>
          </p15:clr>
        </p15:guide>
        <p15:guide id="11" pos="3243">
          <p15:clr>
            <a:srgbClr val="D9D9D9"/>
          </p15:clr>
        </p15:guide>
        <p15:guide id="12" pos="2998">
          <p15:clr>
            <a:srgbClr val="D9D9D9"/>
          </p15:clr>
        </p15:guide>
        <p15:guide id="13" pos="3120">
          <p15:clr>
            <a:srgbClr val="D9D9D9"/>
          </p15:clr>
        </p15:guide>
        <p15:guide id="14" pos="1642">
          <p15:clr>
            <a:srgbClr val="D9D9D9"/>
          </p15:clr>
        </p15:guide>
        <p15:guide id="15" pos="2381">
          <p15:clr>
            <a:srgbClr val="D9D9D9"/>
          </p15:clr>
        </p15:guide>
        <p15:guide id="16" pos="2154">
          <p15:clr>
            <a:srgbClr val="FF0000"/>
          </p15:clr>
        </p15:guide>
        <p15:guide id="17" pos="2608">
          <p15:clr>
            <a:srgbClr val="FF0000"/>
          </p15:clr>
        </p15:guide>
        <p15:guide id="18" orient="horz" pos="227">
          <p15:clr>
            <a:srgbClr val="FF0000"/>
          </p15:clr>
        </p15:guide>
        <p15:guide id="19" orient="horz" pos="6508">
          <p15:clr>
            <a:srgbClr val="E46962"/>
          </p15:clr>
        </p15:guide>
      </p15:sldGuideLst>
    </p:ext>
  </p:extLs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4.1 Landscape middle page">
  <p:cSld name="SECTION_HEADER_1_1_1_1_1_1_1_1_1_1_1_2_1_1_1_1_1_1_1_1_1_1_1">
    <p:bg>
      <p:bgPr>
        <a:solidFill>
          <a:schemeClr val="lt1"/>
        </a:solidFill>
        <a:effectLst/>
      </p:bgPr>
    </p:bg>
    <p:spTree>
      <p:nvGrpSpPr>
        <p:cNvPr id="1" name="Shape 13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1" name="Google Shape;131;p17"/>
          <p:cNvPicPr preferRelativeResize="0"/>
          <p:nvPr/>
        </p:nvPicPr>
        <p:blipFill>
          <a:blip r:embed="rId2">
            <a:alphaModFix/>
          </a:blip>
          <a:stretch>
            <a:fillRect/>
          </a:stretch>
        </p:blipFill>
        <p:spPr>
          <a:xfrm rot="-5400000">
            <a:off x="6801934" y="327400"/>
            <a:ext cx="181075" cy="246288"/>
          </a:xfrm>
          <a:prstGeom prst="rect">
            <a:avLst/>
          </a:prstGeom>
          <a:noFill/>
          <a:ln>
            <a:noFill/>
          </a:ln>
        </p:spPr>
      </p:pic>
      <p:sp>
        <p:nvSpPr>
          <p:cNvPr id="132" name="Google Shape;132;p17"/>
          <p:cNvSpPr txBox="1">
            <a:spLocks noGrp="1"/>
          </p:cNvSpPr>
          <p:nvPr>
            <p:ph type="sldNum" idx="12"/>
          </p:nvPr>
        </p:nvSpPr>
        <p:spPr>
          <a:xfrm rot="-5400000">
            <a:off x="6666268" y="719443"/>
            <a:ext cx="483300" cy="2772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rtl="0">
              <a:buNone/>
              <a:defRPr sz="1200">
                <a:latin typeface="Lexend Medium"/>
                <a:ea typeface="Lexend Medium"/>
                <a:cs typeface="Lexend Medium"/>
                <a:sym typeface="Lexend Medium"/>
              </a:defRPr>
            </a:lvl1pPr>
            <a:lvl2pPr lvl="1" rtl="0">
              <a:buNone/>
              <a:defRPr sz="1200">
                <a:latin typeface="Lexend Medium"/>
                <a:ea typeface="Lexend Medium"/>
                <a:cs typeface="Lexend Medium"/>
                <a:sym typeface="Lexend Medium"/>
              </a:defRPr>
            </a:lvl2pPr>
            <a:lvl3pPr lvl="2" rtl="0">
              <a:buNone/>
              <a:defRPr sz="1200">
                <a:latin typeface="Lexend Medium"/>
                <a:ea typeface="Lexend Medium"/>
                <a:cs typeface="Lexend Medium"/>
                <a:sym typeface="Lexend Medium"/>
              </a:defRPr>
            </a:lvl3pPr>
            <a:lvl4pPr lvl="3" rtl="0">
              <a:buNone/>
              <a:defRPr sz="1200">
                <a:latin typeface="Lexend Medium"/>
                <a:ea typeface="Lexend Medium"/>
                <a:cs typeface="Lexend Medium"/>
                <a:sym typeface="Lexend Medium"/>
              </a:defRPr>
            </a:lvl4pPr>
            <a:lvl5pPr lvl="4" rtl="0">
              <a:buNone/>
              <a:defRPr sz="1200">
                <a:latin typeface="Lexend Medium"/>
                <a:ea typeface="Lexend Medium"/>
                <a:cs typeface="Lexend Medium"/>
                <a:sym typeface="Lexend Medium"/>
              </a:defRPr>
            </a:lvl5pPr>
            <a:lvl6pPr lvl="5" rtl="0">
              <a:buNone/>
              <a:defRPr sz="1200">
                <a:latin typeface="Lexend Medium"/>
                <a:ea typeface="Lexend Medium"/>
                <a:cs typeface="Lexend Medium"/>
                <a:sym typeface="Lexend Medium"/>
              </a:defRPr>
            </a:lvl6pPr>
            <a:lvl7pPr lvl="6" rtl="0">
              <a:buNone/>
              <a:defRPr sz="1200">
                <a:latin typeface="Lexend Medium"/>
                <a:ea typeface="Lexend Medium"/>
                <a:cs typeface="Lexend Medium"/>
                <a:sym typeface="Lexend Medium"/>
              </a:defRPr>
            </a:lvl7pPr>
            <a:lvl8pPr lvl="7" rtl="0">
              <a:buNone/>
              <a:defRPr sz="1200">
                <a:latin typeface="Lexend Medium"/>
                <a:ea typeface="Lexend Medium"/>
                <a:cs typeface="Lexend Medium"/>
                <a:sym typeface="Lexend Medium"/>
              </a:defRPr>
            </a:lvl8pPr>
            <a:lvl9pPr lvl="8" rtl="0">
              <a:buNone/>
              <a:defRPr sz="1200">
                <a:latin typeface="Lexend Medium"/>
                <a:ea typeface="Lexend Medium"/>
                <a:cs typeface="Lexend Medium"/>
                <a:sym typeface="Lexend Medium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  <p:sp>
        <p:nvSpPr>
          <p:cNvPr id="133" name="Google Shape;133;p17"/>
          <p:cNvSpPr txBox="1"/>
          <p:nvPr/>
        </p:nvSpPr>
        <p:spPr>
          <a:xfrm rot="-5400000">
            <a:off x="174000" y="654000"/>
            <a:ext cx="726600" cy="138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sp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900" b="1">
                <a:latin typeface="Lexend"/>
                <a:ea typeface="Lexend"/>
                <a:cs typeface="Lexend"/>
                <a:sym typeface="Lexend"/>
              </a:rPr>
              <a:t>Worksheet</a:t>
            </a:r>
            <a:endParaRPr sz="900" b="1"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134" name="Google Shape;134;p17"/>
          <p:cNvSpPr txBox="1">
            <a:spLocks noGrp="1"/>
          </p:cNvSpPr>
          <p:nvPr>
            <p:ph type="subTitle" idx="1"/>
          </p:nvPr>
        </p:nvSpPr>
        <p:spPr>
          <a:xfrm rot="-5400000">
            <a:off x="-3976225" y="5682150"/>
            <a:ext cx="9096900" cy="202800"/>
          </a:xfrm>
          <a:prstGeom prst="rect">
            <a:avLst/>
          </a:prstGeom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900"/>
              <a:buFont typeface="Lexend"/>
              <a:buNone/>
              <a:defRPr sz="900"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SzPts val="1200"/>
              <a:buNone/>
              <a:defRPr sz="1200"/>
            </a:lvl2pPr>
            <a:lvl3pPr lvl="2" rtl="0">
              <a:spcBef>
                <a:spcPts val="0"/>
              </a:spcBef>
              <a:spcAft>
                <a:spcPts val="0"/>
              </a:spcAft>
              <a:buSzPts val="1200"/>
              <a:buNone/>
              <a:defRPr sz="1200"/>
            </a:lvl3pPr>
            <a:lvl4pPr lvl="3" rtl="0">
              <a:spcBef>
                <a:spcPts val="0"/>
              </a:spcBef>
              <a:spcAft>
                <a:spcPts val="0"/>
              </a:spcAft>
              <a:buSzPts val="1200"/>
              <a:buNone/>
              <a:defRPr sz="1200"/>
            </a:lvl4pPr>
            <a:lvl5pPr lvl="4" rtl="0">
              <a:spcBef>
                <a:spcPts val="0"/>
              </a:spcBef>
              <a:spcAft>
                <a:spcPts val="0"/>
              </a:spcAft>
              <a:buSzPts val="1200"/>
              <a:buNone/>
              <a:defRPr sz="1200"/>
            </a:lvl5pPr>
            <a:lvl6pPr lvl="5" rtl="0">
              <a:spcBef>
                <a:spcPts val="0"/>
              </a:spcBef>
              <a:spcAft>
                <a:spcPts val="0"/>
              </a:spcAft>
              <a:buSzPts val="1200"/>
              <a:buNone/>
              <a:defRPr sz="1200"/>
            </a:lvl6pPr>
            <a:lvl7pPr lvl="6" rtl="0">
              <a:spcBef>
                <a:spcPts val="0"/>
              </a:spcBef>
              <a:spcAft>
                <a:spcPts val="0"/>
              </a:spcAft>
              <a:buSzPts val="1200"/>
              <a:buNone/>
              <a:defRPr sz="1200"/>
            </a:lvl7pPr>
            <a:lvl8pPr lvl="7" rtl="0">
              <a:spcBef>
                <a:spcPts val="0"/>
              </a:spcBef>
              <a:spcAft>
                <a:spcPts val="0"/>
              </a:spcAft>
              <a:buSzPts val="1200"/>
              <a:buNone/>
              <a:defRPr sz="1200"/>
            </a:lvl8pPr>
            <a:lvl9pPr lvl="8" rtl="0">
              <a:spcBef>
                <a:spcPts val="0"/>
              </a:spcBef>
              <a:spcAft>
                <a:spcPts val="0"/>
              </a:spcAft>
              <a:buSzPts val="1200"/>
              <a:buNone/>
              <a:defRPr sz="1200"/>
            </a:lvl9pPr>
          </a:lstStyle>
          <a:p>
            <a:endParaRPr/>
          </a:p>
        </p:txBody>
      </p:sp>
    </p:spTree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454">
          <p15:clr>
            <a:srgbClr val="D9D9D9"/>
          </p15:clr>
        </p15:guide>
        <p15:guide id="2" orient="horz" pos="544">
          <p15:clr>
            <a:srgbClr val="D9D9D9"/>
          </p15:clr>
        </p15:guide>
        <p15:guide id="3" orient="horz" pos="1916">
          <p15:clr>
            <a:srgbClr val="D9D9D9"/>
          </p15:clr>
        </p15:guide>
        <p15:guide id="4" orient="horz" pos="3368">
          <p15:clr>
            <a:srgbClr val="D9D9D9"/>
          </p15:clr>
        </p15:guide>
        <p15:guide id="5" orient="horz" pos="4762">
          <p15:clr>
            <a:srgbClr val="D9D9D9"/>
          </p15:clr>
        </p15:guide>
        <p15:guide id="6" orient="horz" pos="6282">
          <p15:clr>
            <a:srgbClr val="D9D9D9"/>
          </p15:clr>
        </p15:guide>
        <p15:guide id="7" pos="295">
          <p15:clr>
            <a:srgbClr val="FF0000"/>
          </p15:clr>
        </p15:guide>
        <p15:guide id="8" pos="4467">
          <p15:clr>
            <a:srgbClr val="FF0000"/>
          </p15:clr>
        </p15:guide>
        <p15:guide id="9" pos="1519">
          <p15:clr>
            <a:srgbClr val="D9D9D9"/>
          </p15:clr>
        </p15:guide>
        <p15:guide id="10" pos="1764">
          <p15:clr>
            <a:srgbClr val="D9D9D9"/>
          </p15:clr>
        </p15:guide>
        <p15:guide id="11" pos="3243">
          <p15:clr>
            <a:srgbClr val="D9D9D9"/>
          </p15:clr>
        </p15:guide>
        <p15:guide id="12" pos="2998">
          <p15:clr>
            <a:srgbClr val="D9D9D9"/>
          </p15:clr>
        </p15:guide>
        <p15:guide id="13" pos="3120">
          <p15:clr>
            <a:srgbClr val="D9D9D9"/>
          </p15:clr>
        </p15:guide>
        <p15:guide id="14" pos="1642">
          <p15:clr>
            <a:srgbClr val="D9D9D9"/>
          </p15:clr>
        </p15:guide>
        <p15:guide id="15" pos="2381">
          <p15:clr>
            <a:srgbClr val="D9D9D9"/>
          </p15:clr>
        </p15:guide>
        <p15:guide id="16" pos="2154">
          <p15:clr>
            <a:srgbClr val="FF0000"/>
          </p15:clr>
        </p15:guide>
        <p15:guide id="17" pos="2608">
          <p15:clr>
            <a:srgbClr val="FF0000"/>
          </p15:clr>
        </p15:guide>
        <p15:guide id="18" orient="horz" pos="227">
          <p15:clr>
            <a:srgbClr val="FF0000"/>
          </p15:clr>
        </p15:guide>
        <p15:guide id="19" orient="horz" pos="6508">
          <p15:clr>
            <a:srgbClr val="E46962"/>
          </p15:clr>
        </p15:guide>
      </p15:sldGuideLst>
    </p:ext>
  </p:extLs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4.2 Landscape last page">
  <p:cSld name="SECTION_HEADER_1_1_1_1_1_1_1_1_1_1_1_2_1_1_1_1_1_1_1_1_1_1_1_1">
    <p:bg>
      <p:bgPr>
        <a:solidFill>
          <a:schemeClr val="lt1"/>
        </a:solidFill>
        <a:effectLst/>
      </p:bgPr>
    </p:bg>
    <p:spTree>
      <p:nvGrpSpPr>
        <p:cNvPr id="1" name="Shape 13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6" name="Google Shape;136;p18"/>
          <p:cNvPicPr preferRelativeResize="0"/>
          <p:nvPr/>
        </p:nvPicPr>
        <p:blipFill>
          <a:blip r:embed="rId2">
            <a:alphaModFix/>
          </a:blip>
          <a:stretch>
            <a:fillRect/>
          </a:stretch>
        </p:blipFill>
        <p:spPr>
          <a:xfrm rot="-5400000">
            <a:off x="6801934" y="327400"/>
            <a:ext cx="181075" cy="246288"/>
          </a:xfrm>
          <a:prstGeom prst="rect">
            <a:avLst/>
          </a:prstGeom>
          <a:noFill/>
          <a:ln>
            <a:noFill/>
          </a:ln>
        </p:spPr>
      </p:pic>
      <p:sp>
        <p:nvSpPr>
          <p:cNvPr id="137" name="Google Shape;137;p18"/>
          <p:cNvSpPr txBox="1">
            <a:spLocks noGrp="1"/>
          </p:cNvSpPr>
          <p:nvPr>
            <p:ph type="sldNum" idx="12"/>
          </p:nvPr>
        </p:nvSpPr>
        <p:spPr>
          <a:xfrm rot="-5400000">
            <a:off x="6666268" y="719443"/>
            <a:ext cx="483300" cy="2772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rtl="0">
              <a:buNone/>
              <a:defRPr sz="1200">
                <a:latin typeface="Lexend Medium"/>
                <a:ea typeface="Lexend Medium"/>
                <a:cs typeface="Lexend Medium"/>
                <a:sym typeface="Lexend Medium"/>
              </a:defRPr>
            </a:lvl1pPr>
            <a:lvl2pPr lvl="1" rtl="0">
              <a:buNone/>
              <a:defRPr sz="1200">
                <a:latin typeface="Lexend Medium"/>
                <a:ea typeface="Lexend Medium"/>
                <a:cs typeface="Lexend Medium"/>
                <a:sym typeface="Lexend Medium"/>
              </a:defRPr>
            </a:lvl2pPr>
            <a:lvl3pPr lvl="2" rtl="0">
              <a:buNone/>
              <a:defRPr sz="1200">
                <a:latin typeface="Lexend Medium"/>
                <a:ea typeface="Lexend Medium"/>
                <a:cs typeface="Lexend Medium"/>
                <a:sym typeface="Lexend Medium"/>
              </a:defRPr>
            </a:lvl3pPr>
            <a:lvl4pPr lvl="3" rtl="0">
              <a:buNone/>
              <a:defRPr sz="1200">
                <a:latin typeface="Lexend Medium"/>
                <a:ea typeface="Lexend Medium"/>
                <a:cs typeface="Lexend Medium"/>
                <a:sym typeface="Lexend Medium"/>
              </a:defRPr>
            </a:lvl4pPr>
            <a:lvl5pPr lvl="4" rtl="0">
              <a:buNone/>
              <a:defRPr sz="1200">
                <a:latin typeface="Lexend Medium"/>
                <a:ea typeface="Lexend Medium"/>
                <a:cs typeface="Lexend Medium"/>
                <a:sym typeface="Lexend Medium"/>
              </a:defRPr>
            </a:lvl5pPr>
            <a:lvl6pPr lvl="5" rtl="0">
              <a:buNone/>
              <a:defRPr sz="1200">
                <a:latin typeface="Lexend Medium"/>
                <a:ea typeface="Lexend Medium"/>
                <a:cs typeface="Lexend Medium"/>
                <a:sym typeface="Lexend Medium"/>
              </a:defRPr>
            </a:lvl6pPr>
            <a:lvl7pPr lvl="6" rtl="0">
              <a:buNone/>
              <a:defRPr sz="1200">
                <a:latin typeface="Lexend Medium"/>
                <a:ea typeface="Lexend Medium"/>
                <a:cs typeface="Lexend Medium"/>
                <a:sym typeface="Lexend Medium"/>
              </a:defRPr>
            </a:lvl7pPr>
            <a:lvl8pPr lvl="7" rtl="0">
              <a:buNone/>
              <a:defRPr sz="1200">
                <a:latin typeface="Lexend Medium"/>
                <a:ea typeface="Lexend Medium"/>
                <a:cs typeface="Lexend Medium"/>
                <a:sym typeface="Lexend Medium"/>
              </a:defRPr>
            </a:lvl8pPr>
            <a:lvl9pPr lvl="8" rtl="0">
              <a:buNone/>
              <a:defRPr sz="1200">
                <a:latin typeface="Lexend Medium"/>
                <a:ea typeface="Lexend Medium"/>
                <a:cs typeface="Lexend Medium"/>
                <a:sym typeface="Lexend Medium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  <p:sp>
        <p:nvSpPr>
          <p:cNvPr id="138" name="Google Shape;138;p18"/>
          <p:cNvSpPr txBox="1"/>
          <p:nvPr/>
        </p:nvSpPr>
        <p:spPr>
          <a:xfrm rot="-5400000">
            <a:off x="174000" y="654000"/>
            <a:ext cx="726600" cy="138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sp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900" b="1">
                <a:latin typeface="Lexend"/>
                <a:ea typeface="Lexend"/>
                <a:cs typeface="Lexend"/>
                <a:sym typeface="Lexend"/>
              </a:rPr>
              <a:t>Worksheet</a:t>
            </a:r>
            <a:endParaRPr sz="900" b="1"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139" name="Google Shape;139;p18"/>
          <p:cNvSpPr txBox="1">
            <a:spLocks noGrp="1"/>
          </p:cNvSpPr>
          <p:nvPr>
            <p:ph type="subTitle" idx="1"/>
          </p:nvPr>
        </p:nvSpPr>
        <p:spPr>
          <a:xfrm rot="-5400000">
            <a:off x="-3976225" y="5682150"/>
            <a:ext cx="9096900" cy="202800"/>
          </a:xfrm>
          <a:prstGeom prst="rect">
            <a:avLst/>
          </a:prstGeom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900"/>
              <a:buFont typeface="Lexend"/>
              <a:buNone/>
              <a:defRPr sz="900">
                <a:latin typeface="Lexend"/>
                <a:ea typeface="Lexend"/>
                <a:cs typeface="Lexend"/>
                <a:sym typeface="Lexend"/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SzPts val="1200"/>
              <a:buNone/>
              <a:defRPr sz="1200"/>
            </a:lvl2pPr>
            <a:lvl3pPr lvl="2" rtl="0">
              <a:spcBef>
                <a:spcPts val="0"/>
              </a:spcBef>
              <a:spcAft>
                <a:spcPts val="0"/>
              </a:spcAft>
              <a:buSzPts val="1200"/>
              <a:buNone/>
              <a:defRPr sz="1200"/>
            </a:lvl3pPr>
            <a:lvl4pPr lvl="3" rtl="0">
              <a:spcBef>
                <a:spcPts val="0"/>
              </a:spcBef>
              <a:spcAft>
                <a:spcPts val="0"/>
              </a:spcAft>
              <a:buSzPts val="1200"/>
              <a:buNone/>
              <a:defRPr sz="1200"/>
            </a:lvl4pPr>
            <a:lvl5pPr lvl="4" rtl="0">
              <a:spcBef>
                <a:spcPts val="0"/>
              </a:spcBef>
              <a:spcAft>
                <a:spcPts val="0"/>
              </a:spcAft>
              <a:buSzPts val="1200"/>
              <a:buNone/>
              <a:defRPr sz="1200"/>
            </a:lvl5pPr>
            <a:lvl6pPr lvl="5" rtl="0">
              <a:spcBef>
                <a:spcPts val="0"/>
              </a:spcBef>
              <a:spcAft>
                <a:spcPts val="0"/>
              </a:spcAft>
              <a:buSzPts val="1200"/>
              <a:buNone/>
              <a:defRPr sz="1200"/>
            </a:lvl6pPr>
            <a:lvl7pPr lvl="6" rtl="0">
              <a:spcBef>
                <a:spcPts val="0"/>
              </a:spcBef>
              <a:spcAft>
                <a:spcPts val="0"/>
              </a:spcAft>
              <a:buSzPts val="1200"/>
              <a:buNone/>
              <a:defRPr sz="1200"/>
            </a:lvl7pPr>
            <a:lvl8pPr lvl="7" rtl="0">
              <a:spcBef>
                <a:spcPts val="0"/>
              </a:spcBef>
              <a:spcAft>
                <a:spcPts val="0"/>
              </a:spcAft>
              <a:buSzPts val="1200"/>
              <a:buNone/>
              <a:defRPr sz="1200"/>
            </a:lvl8pPr>
            <a:lvl9pPr lvl="8" rtl="0">
              <a:spcBef>
                <a:spcPts val="0"/>
              </a:spcBef>
              <a:spcAft>
                <a:spcPts val="0"/>
              </a:spcAft>
              <a:buSzPts val="1200"/>
              <a:buNone/>
              <a:defRPr sz="1200"/>
            </a:lvl9pPr>
          </a:lstStyle>
          <a:p>
            <a:endParaRPr/>
          </a:p>
        </p:txBody>
      </p:sp>
      <p:sp>
        <p:nvSpPr>
          <p:cNvPr id="140" name="Google Shape;140;p18"/>
          <p:cNvSpPr txBox="1">
            <a:spLocks noGrp="1"/>
          </p:cNvSpPr>
          <p:nvPr>
            <p:ph type="subTitle" idx="2"/>
          </p:nvPr>
        </p:nvSpPr>
        <p:spPr>
          <a:xfrm rot="-5400000">
            <a:off x="5488475" y="5406175"/>
            <a:ext cx="2722800" cy="161100"/>
          </a:xfrm>
          <a:prstGeom prst="rect">
            <a:avLst/>
          </a:prstGeom>
        </p:spPr>
        <p:txBody>
          <a:bodyPr spcFirstLastPara="1" wrap="square" lIns="0" tIns="0" rIns="0" bIns="0" anchor="b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Clr>
                <a:srgbClr val="575756"/>
              </a:buClr>
              <a:buSzPts val="900"/>
              <a:buNone/>
              <a:defRPr sz="900">
                <a:solidFill>
                  <a:srgbClr val="575756"/>
                </a:solidFill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SzPts val="900"/>
              <a:buFont typeface="Lexend Light"/>
              <a:buNone/>
              <a:defRPr sz="900">
                <a:latin typeface="Lexend Light"/>
                <a:ea typeface="Lexend Light"/>
                <a:cs typeface="Lexend Light"/>
                <a:sym typeface="Lexend Light"/>
              </a:defRPr>
            </a:lvl2pPr>
            <a:lvl3pPr lvl="2" rtl="0">
              <a:spcBef>
                <a:spcPts val="0"/>
              </a:spcBef>
              <a:spcAft>
                <a:spcPts val="0"/>
              </a:spcAft>
              <a:buSzPts val="900"/>
              <a:buFont typeface="Lexend Light"/>
              <a:buNone/>
              <a:defRPr sz="900">
                <a:latin typeface="Lexend Light"/>
                <a:ea typeface="Lexend Light"/>
                <a:cs typeface="Lexend Light"/>
                <a:sym typeface="Lexend Light"/>
              </a:defRPr>
            </a:lvl3pPr>
            <a:lvl4pPr lvl="3" rtl="0">
              <a:spcBef>
                <a:spcPts val="0"/>
              </a:spcBef>
              <a:spcAft>
                <a:spcPts val="0"/>
              </a:spcAft>
              <a:buSzPts val="900"/>
              <a:buFont typeface="Lexend Light"/>
              <a:buNone/>
              <a:defRPr sz="900">
                <a:latin typeface="Lexend Light"/>
                <a:ea typeface="Lexend Light"/>
                <a:cs typeface="Lexend Light"/>
                <a:sym typeface="Lexend Light"/>
              </a:defRPr>
            </a:lvl4pPr>
            <a:lvl5pPr lvl="4" rtl="0">
              <a:spcBef>
                <a:spcPts val="0"/>
              </a:spcBef>
              <a:spcAft>
                <a:spcPts val="0"/>
              </a:spcAft>
              <a:buSzPts val="900"/>
              <a:buFont typeface="Lexend Light"/>
              <a:buNone/>
              <a:defRPr sz="900">
                <a:latin typeface="Lexend Light"/>
                <a:ea typeface="Lexend Light"/>
                <a:cs typeface="Lexend Light"/>
                <a:sym typeface="Lexend Light"/>
              </a:defRPr>
            </a:lvl5pPr>
            <a:lvl6pPr lvl="5" rtl="0">
              <a:spcBef>
                <a:spcPts val="0"/>
              </a:spcBef>
              <a:spcAft>
                <a:spcPts val="0"/>
              </a:spcAft>
              <a:buSzPts val="900"/>
              <a:buFont typeface="Lexend Light"/>
              <a:buNone/>
              <a:defRPr sz="900">
                <a:latin typeface="Lexend Light"/>
                <a:ea typeface="Lexend Light"/>
                <a:cs typeface="Lexend Light"/>
                <a:sym typeface="Lexend Light"/>
              </a:defRPr>
            </a:lvl6pPr>
            <a:lvl7pPr lvl="6" rtl="0">
              <a:spcBef>
                <a:spcPts val="0"/>
              </a:spcBef>
              <a:spcAft>
                <a:spcPts val="0"/>
              </a:spcAft>
              <a:buSzPts val="900"/>
              <a:buFont typeface="Lexend Light"/>
              <a:buNone/>
              <a:defRPr sz="900">
                <a:latin typeface="Lexend Light"/>
                <a:ea typeface="Lexend Light"/>
                <a:cs typeface="Lexend Light"/>
                <a:sym typeface="Lexend Light"/>
              </a:defRPr>
            </a:lvl7pPr>
            <a:lvl8pPr lvl="7" rtl="0">
              <a:spcBef>
                <a:spcPts val="0"/>
              </a:spcBef>
              <a:spcAft>
                <a:spcPts val="0"/>
              </a:spcAft>
              <a:buSzPts val="900"/>
              <a:buFont typeface="Lexend Light"/>
              <a:buNone/>
              <a:defRPr sz="900">
                <a:latin typeface="Lexend Light"/>
                <a:ea typeface="Lexend Light"/>
                <a:cs typeface="Lexend Light"/>
                <a:sym typeface="Lexend Light"/>
              </a:defRPr>
            </a:lvl8pPr>
            <a:lvl9pPr lvl="8" rtl="0">
              <a:spcBef>
                <a:spcPts val="0"/>
              </a:spcBef>
              <a:spcAft>
                <a:spcPts val="0"/>
              </a:spcAft>
              <a:buSzPts val="900"/>
              <a:buFont typeface="Lexend Light"/>
              <a:buNone/>
              <a:defRPr sz="900">
                <a:latin typeface="Lexend Light"/>
                <a:ea typeface="Lexend Light"/>
                <a:cs typeface="Lexend Light"/>
                <a:sym typeface="Lexend Light"/>
              </a:defRPr>
            </a:lvl9pPr>
          </a:lstStyle>
          <a:p>
            <a:endParaRPr/>
          </a:p>
        </p:txBody>
      </p:sp>
      <p:sp>
        <p:nvSpPr>
          <p:cNvPr id="141" name="Google Shape;141;p18"/>
          <p:cNvSpPr txBox="1"/>
          <p:nvPr/>
        </p:nvSpPr>
        <p:spPr>
          <a:xfrm rot="-5400000">
            <a:off x="3494675" y="6716250"/>
            <a:ext cx="7070400" cy="161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-GB" sz="900">
                <a:solidFill>
                  <a:srgbClr val="575756"/>
                </a:solidFill>
                <a:latin typeface="Lexend"/>
                <a:ea typeface="Lexend"/>
                <a:cs typeface="Lexend"/>
                <a:sym typeface="Lexend"/>
              </a:rPr>
              <a:t>Licensed on the </a:t>
            </a:r>
            <a:r>
              <a:rPr lang="en-GB" sz="900" u="sng">
                <a:solidFill>
                  <a:srgbClr val="575756"/>
                </a:solidFill>
                <a:latin typeface="Lexend"/>
                <a:ea typeface="Lexend"/>
                <a:cs typeface="Lexend"/>
                <a:sym typeface="Lexend"/>
                <a:hlinkClick r:id="rId3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Open Government Licence v3.0</a:t>
            </a:r>
            <a:r>
              <a:rPr lang="en-GB" sz="900">
                <a:solidFill>
                  <a:srgbClr val="575756"/>
                </a:solidFill>
                <a:latin typeface="Lexend"/>
                <a:ea typeface="Lexend"/>
                <a:cs typeface="Lexend"/>
                <a:sym typeface="Lexend"/>
              </a:rPr>
              <a:t>, except where otherwise stated. See </a:t>
            </a:r>
            <a:r>
              <a:rPr lang="en-GB" sz="900" u="sng">
                <a:solidFill>
                  <a:srgbClr val="575756"/>
                </a:solidFill>
                <a:latin typeface="Lexend"/>
                <a:ea typeface="Lexend"/>
                <a:cs typeface="Lexend"/>
                <a:sym typeface="Lexend"/>
                <a:hlinkClick r:id="rId4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Oak terms &amp; conditions</a:t>
            </a:r>
            <a:r>
              <a:rPr lang="en-GB" sz="900">
                <a:solidFill>
                  <a:srgbClr val="575756"/>
                </a:solidFill>
                <a:latin typeface="Lexend"/>
                <a:ea typeface="Lexend"/>
                <a:cs typeface="Lexend"/>
                <a:sym typeface="Lexend"/>
              </a:rPr>
              <a:t>.</a:t>
            </a:r>
            <a:endParaRPr sz="900">
              <a:solidFill>
                <a:srgbClr val="575756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142" name="Google Shape;142;p18"/>
          <p:cNvSpPr txBox="1"/>
          <p:nvPr/>
        </p:nvSpPr>
        <p:spPr>
          <a:xfrm rot="-5400000">
            <a:off x="4814975" y="8214000"/>
            <a:ext cx="4069800" cy="161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b" anchorCtr="0">
            <a:noAutofit/>
          </a:bodyPr>
          <a:lstStyle/>
          <a:p>
            <a:pPr marL="0" lvl="0" indent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-GB" sz="900" b="1">
                <a:solidFill>
                  <a:srgbClr val="575756"/>
                </a:solidFill>
                <a:latin typeface="Lexend"/>
                <a:ea typeface="Lexend"/>
                <a:cs typeface="Lexend"/>
                <a:sym typeface="Lexend"/>
              </a:rPr>
              <a:t>© Oak National Academy 2024</a:t>
            </a:r>
            <a:r>
              <a:rPr lang="en-GB" sz="900">
                <a:solidFill>
                  <a:srgbClr val="575756"/>
                </a:solidFill>
                <a:latin typeface="Lexend"/>
                <a:ea typeface="Lexend"/>
                <a:cs typeface="Lexend"/>
                <a:sym typeface="Lexend"/>
              </a:rPr>
              <a:t>. Produced in partnership with</a:t>
            </a:r>
            <a:endParaRPr sz="900">
              <a:solidFill>
                <a:srgbClr val="575756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</p:spTree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454">
          <p15:clr>
            <a:srgbClr val="D9D9D9"/>
          </p15:clr>
        </p15:guide>
        <p15:guide id="2" orient="horz" pos="544">
          <p15:clr>
            <a:srgbClr val="D9D9D9"/>
          </p15:clr>
        </p15:guide>
        <p15:guide id="3" orient="horz" pos="1916">
          <p15:clr>
            <a:srgbClr val="D9D9D9"/>
          </p15:clr>
        </p15:guide>
        <p15:guide id="4" orient="horz" pos="3368">
          <p15:clr>
            <a:srgbClr val="D9D9D9"/>
          </p15:clr>
        </p15:guide>
        <p15:guide id="5" orient="horz" pos="4762">
          <p15:clr>
            <a:srgbClr val="D9D9D9"/>
          </p15:clr>
        </p15:guide>
        <p15:guide id="6" orient="horz" pos="6282">
          <p15:clr>
            <a:srgbClr val="D9D9D9"/>
          </p15:clr>
        </p15:guide>
        <p15:guide id="7" pos="295">
          <p15:clr>
            <a:srgbClr val="FF0000"/>
          </p15:clr>
        </p15:guide>
        <p15:guide id="8" pos="4467">
          <p15:clr>
            <a:srgbClr val="FF0000"/>
          </p15:clr>
        </p15:guide>
        <p15:guide id="9" pos="1519">
          <p15:clr>
            <a:srgbClr val="D9D9D9"/>
          </p15:clr>
        </p15:guide>
        <p15:guide id="10" pos="1764">
          <p15:clr>
            <a:srgbClr val="D9D9D9"/>
          </p15:clr>
        </p15:guide>
        <p15:guide id="11" pos="3243">
          <p15:clr>
            <a:srgbClr val="D9D9D9"/>
          </p15:clr>
        </p15:guide>
        <p15:guide id="12" pos="2998">
          <p15:clr>
            <a:srgbClr val="D9D9D9"/>
          </p15:clr>
        </p15:guide>
        <p15:guide id="13" pos="3120">
          <p15:clr>
            <a:srgbClr val="D9D9D9"/>
          </p15:clr>
        </p15:guide>
        <p15:guide id="14" pos="1642">
          <p15:clr>
            <a:srgbClr val="D9D9D9"/>
          </p15:clr>
        </p15:guide>
        <p15:guide id="15" pos="2381">
          <p15:clr>
            <a:srgbClr val="D9D9D9"/>
          </p15:clr>
        </p15:guide>
        <p15:guide id="16" pos="2154">
          <p15:clr>
            <a:srgbClr val="FF0000"/>
          </p15:clr>
        </p15:guide>
        <p15:guide id="17" pos="2608">
          <p15:clr>
            <a:srgbClr val="FF0000"/>
          </p15:clr>
        </p15:guide>
        <p15:guide id="18" orient="horz" pos="227">
          <p15:clr>
            <a:srgbClr val="FF0000"/>
          </p15:clr>
        </p15:guide>
        <p15:guide id="19" orient="horz" pos="6508">
          <p15:clr>
            <a:srgbClr val="E46962"/>
          </p15:clr>
        </p15:guide>
      </p15:sldGuideLst>
    </p:ext>
  </p:extLs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5.0 Landscape single page worksheet">
  <p:cSld name="SECTION_HEADER_1_1_1_1_1_1_1_1_1_1_1_2_1_1_1_1_1_1_1_1_1_1_2">
    <p:bg>
      <p:bgPr>
        <a:solidFill>
          <a:schemeClr val="lt1"/>
        </a:solidFill>
        <a:effectLst/>
      </p:bgPr>
    </p:bg>
    <p:spTree>
      <p:nvGrpSpPr>
        <p:cNvPr id="1" name="Shape 14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4" name="Google Shape;144;p19"/>
          <p:cNvPicPr preferRelativeResize="0"/>
          <p:nvPr/>
        </p:nvPicPr>
        <p:blipFill>
          <a:blip r:embed="rId2">
            <a:alphaModFix/>
          </a:blip>
          <a:stretch>
            <a:fillRect/>
          </a:stretch>
        </p:blipFill>
        <p:spPr>
          <a:xfrm rot="-5400000">
            <a:off x="6801934" y="327400"/>
            <a:ext cx="181075" cy="246288"/>
          </a:xfrm>
          <a:prstGeom prst="rect">
            <a:avLst/>
          </a:prstGeom>
          <a:noFill/>
          <a:ln>
            <a:noFill/>
          </a:ln>
        </p:spPr>
      </p:pic>
      <p:sp>
        <p:nvSpPr>
          <p:cNvPr id="145" name="Google Shape;145;p19"/>
          <p:cNvSpPr txBox="1">
            <a:spLocks noGrp="1"/>
          </p:cNvSpPr>
          <p:nvPr>
            <p:ph type="sldNum" idx="12"/>
          </p:nvPr>
        </p:nvSpPr>
        <p:spPr>
          <a:xfrm rot="-5400000">
            <a:off x="6666268" y="719443"/>
            <a:ext cx="483300" cy="2772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rtl="0">
              <a:buNone/>
              <a:defRPr sz="1200">
                <a:latin typeface="Lexend Medium"/>
                <a:ea typeface="Lexend Medium"/>
                <a:cs typeface="Lexend Medium"/>
                <a:sym typeface="Lexend Medium"/>
              </a:defRPr>
            </a:lvl1pPr>
            <a:lvl2pPr lvl="1" rtl="0">
              <a:buNone/>
              <a:defRPr sz="1200">
                <a:latin typeface="Lexend Medium"/>
                <a:ea typeface="Lexend Medium"/>
                <a:cs typeface="Lexend Medium"/>
                <a:sym typeface="Lexend Medium"/>
              </a:defRPr>
            </a:lvl2pPr>
            <a:lvl3pPr lvl="2" rtl="0">
              <a:buNone/>
              <a:defRPr sz="1200">
                <a:latin typeface="Lexend Medium"/>
                <a:ea typeface="Lexend Medium"/>
                <a:cs typeface="Lexend Medium"/>
                <a:sym typeface="Lexend Medium"/>
              </a:defRPr>
            </a:lvl3pPr>
            <a:lvl4pPr lvl="3" rtl="0">
              <a:buNone/>
              <a:defRPr sz="1200">
                <a:latin typeface="Lexend Medium"/>
                <a:ea typeface="Lexend Medium"/>
                <a:cs typeface="Lexend Medium"/>
                <a:sym typeface="Lexend Medium"/>
              </a:defRPr>
            </a:lvl4pPr>
            <a:lvl5pPr lvl="4" rtl="0">
              <a:buNone/>
              <a:defRPr sz="1200">
                <a:latin typeface="Lexend Medium"/>
                <a:ea typeface="Lexend Medium"/>
                <a:cs typeface="Lexend Medium"/>
                <a:sym typeface="Lexend Medium"/>
              </a:defRPr>
            </a:lvl5pPr>
            <a:lvl6pPr lvl="5" rtl="0">
              <a:buNone/>
              <a:defRPr sz="1200">
                <a:latin typeface="Lexend Medium"/>
                <a:ea typeface="Lexend Medium"/>
                <a:cs typeface="Lexend Medium"/>
                <a:sym typeface="Lexend Medium"/>
              </a:defRPr>
            </a:lvl6pPr>
            <a:lvl7pPr lvl="6" rtl="0">
              <a:buNone/>
              <a:defRPr sz="1200">
                <a:latin typeface="Lexend Medium"/>
                <a:ea typeface="Lexend Medium"/>
                <a:cs typeface="Lexend Medium"/>
                <a:sym typeface="Lexend Medium"/>
              </a:defRPr>
            </a:lvl7pPr>
            <a:lvl8pPr lvl="7" rtl="0">
              <a:buNone/>
              <a:defRPr sz="1200">
                <a:latin typeface="Lexend Medium"/>
                <a:ea typeface="Lexend Medium"/>
                <a:cs typeface="Lexend Medium"/>
                <a:sym typeface="Lexend Medium"/>
              </a:defRPr>
            </a:lvl8pPr>
            <a:lvl9pPr lvl="8" rtl="0">
              <a:buNone/>
              <a:defRPr sz="1200">
                <a:latin typeface="Lexend Medium"/>
                <a:ea typeface="Lexend Medium"/>
                <a:cs typeface="Lexend Medium"/>
                <a:sym typeface="Lexend Medium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  <p:sp>
        <p:nvSpPr>
          <p:cNvPr id="146" name="Google Shape;146;p19"/>
          <p:cNvSpPr txBox="1">
            <a:spLocks noGrp="1"/>
          </p:cNvSpPr>
          <p:nvPr>
            <p:ph type="title"/>
          </p:nvPr>
        </p:nvSpPr>
        <p:spPr>
          <a:xfrm rot="-5400000">
            <a:off x="-3842125" y="5162095"/>
            <a:ext cx="9983700" cy="360000"/>
          </a:xfrm>
          <a:prstGeom prst="rect">
            <a:avLst/>
          </a:prstGeom>
        </p:spPr>
        <p:txBody>
          <a:bodyPr spcFirstLastPara="1" wrap="square" lIns="0" tIns="0" rIns="0" bIns="0" anchor="ctr" anchorCtr="0">
            <a:sp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1pPr>
            <a:lvl2pPr lvl="1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2pPr>
            <a:lvl3pPr lvl="2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3pPr>
            <a:lvl4pPr lvl="3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4pPr>
            <a:lvl5pPr lvl="4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5pPr>
            <a:lvl6pPr lvl="5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6pPr>
            <a:lvl7pPr lvl="6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7pPr>
            <a:lvl8pPr lvl="7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8pPr>
            <a:lvl9pPr lvl="8" rt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9pPr>
          </a:lstStyle>
          <a:p>
            <a:endParaRPr/>
          </a:p>
        </p:txBody>
      </p:sp>
      <p:pic>
        <p:nvPicPr>
          <p:cNvPr id="147" name="Google Shape;147;p19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 rot="-5400000">
            <a:off x="-3612750" y="5310727"/>
            <a:ext cx="9987174" cy="66225"/>
          </a:xfrm>
          <a:prstGeom prst="rect">
            <a:avLst/>
          </a:prstGeom>
          <a:noFill/>
          <a:ln>
            <a:noFill/>
          </a:ln>
        </p:spPr>
      </p:pic>
      <p:sp>
        <p:nvSpPr>
          <p:cNvPr id="148" name="Google Shape;148;p19"/>
          <p:cNvSpPr txBox="1"/>
          <p:nvPr/>
        </p:nvSpPr>
        <p:spPr>
          <a:xfrm rot="-5400000">
            <a:off x="-595236" y="9057311"/>
            <a:ext cx="2334000" cy="215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200" b="1">
                <a:latin typeface="Lexend"/>
                <a:ea typeface="Lexend"/>
                <a:cs typeface="Lexend"/>
                <a:sym typeface="Lexend"/>
              </a:rPr>
              <a:t>Name</a:t>
            </a:r>
            <a:r>
              <a:rPr lang="en-GB" b="1">
                <a:latin typeface="Lexend"/>
                <a:ea typeface="Lexend"/>
                <a:cs typeface="Lexend"/>
                <a:sym typeface="Lexend"/>
              </a:rPr>
              <a:t>:</a:t>
            </a:r>
            <a:endParaRPr b="1">
              <a:latin typeface="Lexend"/>
              <a:ea typeface="Lexend"/>
              <a:cs typeface="Lexend"/>
              <a:sym typeface="Lexend"/>
            </a:endParaRPr>
          </a:p>
        </p:txBody>
      </p:sp>
      <p:cxnSp>
        <p:nvCxnSpPr>
          <p:cNvPr id="149" name="Google Shape;149;p19"/>
          <p:cNvCxnSpPr/>
          <p:nvPr/>
        </p:nvCxnSpPr>
        <p:spPr>
          <a:xfrm rot="-5400000">
            <a:off x="-192111" y="8904711"/>
            <a:ext cx="1813200" cy="0"/>
          </a:xfrm>
          <a:prstGeom prst="straightConnector1">
            <a:avLst/>
          </a:prstGeom>
          <a:noFill/>
          <a:ln w="9525" cap="flat" cmpd="sng">
            <a:solidFill>
              <a:schemeClr val="dk2"/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150" name="Google Shape;150;p19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 rot="-5400000">
            <a:off x="319763" y="1225736"/>
            <a:ext cx="504000" cy="504000"/>
          </a:xfrm>
          <a:prstGeom prst="rect">
            <a:avLst/>
          </a:prstGeom>
          <a:noFill/>
          <a:ln>
            <a:noFill/>
          </a:ln>
        </p:spPr>
      </p:pic>
      <p:sp>
        <p:nvSpPr>
          <p:cNvPr id="151" name="Google Shape;151;p19"/>
          <p:cNvSpPr txBox="1"/>
          <p:nvPr/>
        </p:nvSpPr>
        <p:spPr>
          <a:xfrm rot="-5400000">
            <a:off x="104964" y="719111"/>
            <a:ext cx="903000" cy="18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sp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200" b="1">
                <a:latin typeface="Lexend"/>
                <a:ea typeface="Lexend"/>
                <a:cs typeface="Lexend"/>
                <a:sym typeface="Lexend"/>
              </a:rPr>
              <a:t>Worksheet</a:t>
            </a:r>
            <a:endParaRPr b="1"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152" name="Google Shape;152;p19"/>
          <p:cNvSpPr txBox="1">
            <a:spLocks noGrp="1"/>
          </p:cNvSpPr>
          <p:nvPr>
            <p:ph type="subTitle" idx="1"/>
          </p:nvPr>
        </p:nvSpPr>
        <p:spPr>
          <a:xfrm rot="-5400000">
            <a:off x="5488475" y="5406175"/>
            <a:ext cx="2722800" cy="161100"/>
          </a:xfrm>
          <a:prstGeom prst="rect">
            <a:avLst/>
          </a:prstGeom>
        </p:spPr>
        <p:txBody>
          <a:bodyPr spcFirstLastPara="1" wrap="square" lIns="0" tIns="0" rIns="0" bIns="0" anchor="b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Clr>
                <a:srgbClr val="575756"/>
              </a:buClr>
              <a:buSzPts val="900"/>
              <a:buNone/>
              <a:defRPr sz="900">
                <a:solidFill>
                  <a:srgbClr val="575756"/>
                </a:solidFill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SzPts val="900"/>
              <a:buFont typeface="Lexend Light"/>
              <a:buNone/>
              <a:defRPr sz="900">
                <a:latin typeface="Lexend Light"/>
                <a:ea typeface="Lexend Light"/>
                <a:cs typeface="Lexend Light"/>
                <a:sym typeface="Lexend Light"/>
              </a:defRPr>
            </a:lvl2pPr>
            <a:lvl3pPr lvl="2" rtl="0">
              <a:spcBef>
                <a:spcPts val="0"/>
              </a:spcBef>
              <a:spcAft>
                <a:spcPts val="0"/>
              </a:spcAft>
              <a:buSzPts val="900"/>
              <a:buFont typeface="Lexend Light"/>
              <a:buNone/>
              <a:defRPr sz="900">
                <a:latin typeface="Lexend Light"/>
                <a:ea typeface="Lexend Light"/>
                <a:cs typeface="Lexend Light"/>
                <a:sym typeface="Lexend Light"/>
              </a:defRPr>
            </a:lvl3pPr>
            <a:lvl4pPr lvl="3" rtl="0">
              <a:spcBef>
                <a:spcPts val="0"/>
              </a:spcBef>
              <a:spcAft>
                <a:spcPts val="0"/>
              </a:spcAft>
              <a:buSzPts val="900"/>
              <a:buFont typeface="Lexend Light"/>
              <a:buNone/>
              <a:defRPr sz="900">
                <a:latin typeface="Lexend Light"/>
                <a:ea typeface="Lexend Light"/>
                <a:cs typeface="Lexend Light"/>
                <a:sym typeface="Lexend Light"/>
              </a:defRPr>
            </a:lvl4pPr>
            <a:lvl5pPr lvl="4" rtl="0">
              <a:spcBef>
                <a:spcPts val="0"/>
              </a:spcBef>
              <a:spcAft>
                <a:spcPts val="0"/>
              </a:spcAft>
              <a:buSzPts val="900"/>
              <a:buFont typeface="Lexend Light"/>
              <a:buNone/>
              <a:defRPr sz="900">
                <a:latin typeface="Lexend Light"/>
                <a:ea typeface="Lexend Light"/>
                <a:cs typeface="Lexend Light"/>
                <a:sym typeface="Lexend Light"/>
              </a:defRPr>
            </a:lvl5pPr>
            <a:lvl6pPr lvl="5" rtl="0">
              <a:spcBef>
                <a:spcPts val="0"/>
              </a:spcBef>
              <a:spcAft>
                <a:spcPts val="0"/>
              </a:spcAft>
              <a:buSzPts val="900"/>
              <a:buFont typeface="Lexend Light"/>
              <a:buNone/>
              <a:defRPr sz="900">
                <a:latin typeface="Lexend Light"/>
                <a:ea typeface="Lexend Light"/>
                <a:cs typeface="Lexend Light"/>
                <a:sym typeface="Lexend Light"/>
              </a:defRPr>
            </a:lvl6pPr>
            <a:lvl7pPr lvl="6" rtl="0">
              <a:spcBef>
                <a:spcPts val="0"/>
              </a:spcBef>
              <a:spcAft>
                <a:spcPts val="0"/>
              </a:spcAft>
              <a:buSzPts val="900"/>
              <a:buFont typeface="Lexend Light"/>
              <a:buNone/>
              <a:defRPr sz="900">
                <a:latin typeface="Lexend Light"/>
                <a:ea typeface="Lexend Light"/>
                <a:cs typeface="Lexend Light"/>
                <a:sym typeface="Lexend Light"/>
              </a:defRPr>
            </a:lvl7pPr>
            <a:lvl8pPr lvl="7" rtl="0">
              <a:spcBef>
                <a:spcPts val="0"/>
              </a:spcBef>
              <a:spcAft>
                <a:spcPts val="0"/>
              </a:spcAft>
              <a:buSzPts val="900"/>
              <a:buFont typeface="Lexend Light"/>
              <a:buNone/>
              <a:defRPr sz="900">
                <a:latin typeface="Lexend Light"/>
                <a:ea typeface="Lexend Light"/>
                <a:cs typeface="Lexend Light"/>
                <a:sym typeface="Lexend Light"/>
              </a:defRPr>
            </a:lvl8pPr>
            <a:lvl9pPr lvl="8" rtl="0">
              <a:spcBef>
                <a:spcPts val="0"/>
              </a:spcBef>
              <a:spcAft>
                <a:spcPts val="0"/>
              </a:spcAft>
              <a:buSzPts val="900"/>
              <a:buFont typeface="Lexend Light"/>
              <a:buNone/>
              <a:defRPr sz="900">
                <a:latin typeface="Lexend Light"/>
                <a:ea typeface="Lexend Light"/>
                <a:cs typeface="Lexend Light"/>
                <a:sym typeface="Lexend Light"/>
              </a:defRPr>
            </a:lvl9pPr>
          </a:lstStyle>
          <a:p>
            <a:endParaRPr/>
          </a:p>
        </p:txBody>
      </p:sp>
      <p:sp>
        <p:nvSpPr>
          <p:cNvPr id="153" name="Google Shape;153;p19"/>
          <p:cNvSpPr txBox="1"/>
          <p:nvPr/>
        </p:nvSpPr>
        <p:spPr>
          <a:xfrm rot="-5400000">
            <a:off x="3494675" y="6716250"/>
            <a:ext cx="7070400" cy="161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-GB" sz="900">
                <a:solidFill>
                  <a:srgbClr val="575756"/>
                </a:solidFill>
                <a:latin typeface="Lexend"/>
                <a:ea typeface="Lexend"/>
                <a:cs typeface="Lexend"/>
                <a:sym typeface="Lexend"/>
              </a:rPr>
              <a:t>Licensed on the </a:t>
            </a:r>
            <a:r>
              <a:rPr lang="en-GB" sz="900" u="sng">
                <a:solidFill>
                  <a:srgbClr val="575756"/>
                </a:solidFill>
                <a:latin typeface="Lexend"/>
                <a:ea typeface="Lexend"/>
                <a:cs typeface="Lexend"/>
                <a:sym typeface="Lexend"/>
                <a:hlinkClick r:id="rId5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Open Government Licence v3.0</a:t>
            </a:r>
            <a:r>
              <a:rPr lang="en-GB" sz="900">
                <a:solidFill>
                  <a:srgbClr val="575756"/>
                </a:solidFill>
                <a:latin typeface="Lexend"/>
                <a:ea typeface="Lexend"/>
                <a:cs typeface="Lexend"/>
                <a:sym typeface="Lexend"/>
              </a:rPr>
              <a:t>, except where otherwise stated. See </a:t>
            </a:r>
            <a:r>
              <a:rPr lang="en-GB" sz="900" u="sng">
                <a:solidFill>
                  <a:srgbClr val="575756"/>
                </a:solidFill>
                <a:latin typeface="Lexend"/>
                <a:ea typeface="Lexend"/>
                <a:cs typeface="Lexend"/>
                <a:sym typeface="Lexend"/>
                <a:hlinkClick r:id="rId6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Oak terms &amp; conditions</a:t>
            </a:r>
            <a:r>
              <a:rPr lang="en-GB" sz="900">
                <a:solidFill>
                  <a:srgbClr val="575756"/>
                </a:solidFill>
                <a:latin typeface="Lexend"/>
                <a:ea typeface="Lexend"/>
                <a:cs typeface="Lexend"/>
                <a:sym typeface="Lexend"/>
              </a:rPr>
              <a:t>.</a:t>
            </a:r>
            <a:endParaRPr sz="900">
              <a:solidFill>
                <a:srgbClr val="575756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154" name="Google Shape;154;p19"/>
          <p:cNvSpPr txBox="1"/>
          <p:nvPr/>
        </p:nvSpPr>
        <p:spPr>
          <a:xfrm rot="-5400000">
            <a:off x="4814975" y="8214000"/>
            <a:ext cx="4069800" cy="161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b" anchorCtr="0">
            <a:noAutofit/>
          </a:bodyPr>
          <a:lstStyle/>
          <a:p>
            <a:pPr marL="0" lvl="0" indent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-GB" sz="900" b="1">
                <a:solidFill>
                  <a:srgbClr val="575756"/>
                </a:solidFill>
                <a:latin typeface="Lexend"/>
                <a:ea typeface="Lexend"/>
                <a:cs typeface="Lexend"/>
                <a:sym typeface="Lexend"/>
              </a:rPr>
              <a:t>© Oak National Academy 2024</a:t>
            </a:r>
            <a:r>
              <a:rPr lang="en-GB" sz="900">
                <a:solidFill>
                  <a:srgbClr val="575756"/>
                </a:solidFill>
                <a:latin typeface="Lexend"/>
                <a:ea typeface="Lexend"/>
                <a:cs typeface="Lexend"/>
                <a:sym typeface="Lexend"/>
              </a:rPr>
              <a:t>. Produced in partnership with</a:t>
            </a:r>
            <a:endParaRPr sz="900">
              <a:solidFill>
                <a:srgbClr val="575756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</p:spTree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454">
          <p15:clr>
            <a:srgbClr val="D9D9D9"/>
          </p15:clr>
        </p15:guide>
        <p15:guide id="2" orient="horz" pos="544">
          <p15:clr>
            <a:srgbClr val="D9D9D9"/>
          </p15:clr>
        </p15:guide>
        <p15:guide id="3" orient="horz" pos="1916">
          <p15:clr>
            <a:srgbClr val="D9D9D9"/>
          </p15:clr>
        </p15:guide>
        <p15:guide id="4" orient="horz" pos="3368">
          <p15:clr>
            <a:srgbClr val="D9D9D9"/>
          </p15:clr>
        </p15:guide>
        <p15:guide id="5" orient="horz" pos="4762">
          <p15:clr>
            <a:srgbClr val="D9D9D9"/>
          </p15:clr>
        </p15:guide>
        <p15:guide id="6" orient="horz" pos="6282">
          <p15:clr>
            <a:srgbClr val="D9D9D9"/>
          </p15:clr>
        </p15:guide>
        <p15:guide id="7" pos="295">
          <p15:clr>
            <a:srgbClr val="FF0000"/>
          </p15:clr>
        </p15:guide>
        <p15:guide id="8" pos="4467">
          <p15:clr>
            <a:srgbClr val="FF0000"/>
          </p15:clr>
        </p15:guide>
        <p15:guide id="9" pos="1519">
          <p15:clr>
            <a:srgbClr val="D9D9D9"/>
          </p15:clr>
        </p15:guide>
        <p15:guide id="10" pos="1764">
          <p15:clr>
            <a:srgbClr val="D9D9D9"/>
          </p15:clr>
        </p15:guide>
        <p15:guide id="11" pos="3243">
          <p15:clr>
            <a:srgbClr val="D9D9D9"/>
          </p15:clr>
        </p15:guide>
        <p15:guide id="12" pos="2998">
          <p15:clr>
            <a:srgbClr val="D9D9D9"/>
          </p15:clr>
        </p15:guide>
        <p15:guide id="13" pos="3120">
          <p15:clr>
            <a:srgbClr val="D9D9D9"/>
          </p15:clr>
        </p15:guide>
        <p15:guide id="14" pos="1642">
          <p15:clr>
            <a:srgbClr val="D9D9D9"/>
          </p15:clr>
        </p15:guide>
        <p15:guide id="15" pos="2381">
          <p15:clr>
            <a:srgbClr val="D9D9D9"/>
          </p15:clr>
        </p15:guide>
        <p15:guide id="16" pos="2154">
          <p15:clr>
            <a:srgbClr val="FF0000"/>
          </p15:clr>
        </p15:guide>
        <p15:guide id="17" pos="2608">
          <p15:clr>
            <a:srgbClr val="FF0000"/>
          </p15:clr>
        </p15:guide>
        <p15:guide id="18" orient="horz" pos="227">
          <p15:clr>
            <a:srgbClr val="FF0000"/>
          </p15:clr>
        </p15:guide>
        <p15:guide id="19" orient="horz" pos="6508">
          <p15:clr>
            <a:srgbClr val="E46962"/>
          </p15:clr>
        </p15:guide>
      </p15:sldGuideLst>
    </p:ext>
  </p:extLs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 name="simple-light-2">
    <p:bg>
      <p:bgPr>
        <a:solidFill>
          <a:schemeClr val="lt1"/>
        </a:solidFill>
        <a:effectLst/>
      </p:bgPr>
    </p:bg>
    <p:spTree>
      <p:nvGrpSpPr>
        <p:cNvPr id="1" name="Shape 6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" name="Google Shape;63;p9"/>
          <p:cNvSpPr txBox="1">
            <a:spLocks noGrp="1"/>
          </p:cNvSpPr>
          <p:nvPr>
            <p:ph type="title"/>
          </p:nvPr>
        </p:nvSpPr>
        <p:spPr>
          <a:xfrm>
            <a:off x="257705" y="925091"/>
            <a:ext cx="7044600" cy="1190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rmAutofit/>
          </a:bodyPr>
          <a:lstStyle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200"/>
              <a:buFont typeface="Lexend"/>
              <a:buNone/>
              <a:defRPr sz="2200" b="1" i="0" u="none" strike="noStrike" cap="none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Lexend"/>
              <a:buNone/>
              <a:defRPr sz="2800" i="0" u="none" strike="noStrike" cap="none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Lexend"/>
              <a:buNone/>
              <a:defRPr sz="2800" i="0" u="none" strike="noStrike" cap="none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Lexend"/>
              <a:buNone/>
              <a:defRPr sz="2800" i="0" u="none" strike="noStrike" cap="none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Lexend"/>
              <a:buNone/>
              <a:defRPr sz="2800" i="0" u="none" strike="noStrike" cap="none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Lexend"/>
              <a:buNone/>
              <a:defRPr sz="2800" i="0" u="none" strike="noStrike" cap="none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Lexend"/>
              <a:buNone/>
              <a:defRPr sz="2800" i="0" u="none" strike="noStrike" cap="none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Lexend"/>
              <a:buNone/>
              <a:defRPr sz="2800" i="0" u="none" strike="noStrike" cap="none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Lexend"/>
              <a:buNone/>
              <a:defRPr sz="2800" i="0" u="none" strike="noStrike" cap="none">
                <a:solidFill>
                  <a:schemeClr val="dk1"/>
                </a:solidFill>
                <a:latin typeface="Lexend"/>
                <a:ea typeface="Lexend"/>
                <a:cs typeface="Lexend"/>
                <a:sym typeface="Lexend"/>
              </a:defRPr>
            </a:lvl9pPr>
          </a:lstStyle>
          <a:p>
            <a:endParaRPr/>
          </a:p>
        </p:txBody>
      </p:sp>
      <p:sp>
        <p:nvSpPr>
          <p:cNvPr id="64" name="Google Shape;64;p9"/>
          <p:cNvSpPr txBox="1">
            <a:spLocks noGrp="1"/>
          </p:cNvSpPr>
          <p:nvPr>
            <p:ph type="body" idx="1"/>
          </p:nvPr>
        </p:nvSpPr>
        <p:spPr>
          <a:xfrm>
            <a:off x="257705" y="2395696"/>
            <a:ext cx="7044600" cy="7101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rmAutofit/>
          </a:bodyPr>
          <a:lstStyle>
            <a:lvl1pPr marL="457200" marR="0" lvl="0" indent="-34290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800"/>
              <a:buFont typeface="Lexend"/>
              <a:buChar char="●"/>
              <a:defRPr sz="1800" i="0" u="none" strike="noStrike" cap="none">
                <a:solidFill>
                  <a:schemeClr val="dk2"/>
                </a:solidFill>
                <a:latin typeface="Lexend"/>
                <a:ea typeface="Lexend"/>
                <a:cs typeface="Lexend"/>
                <a:sym typeface="Lexend"/>
              </a:defRPr>
            </a:lvl1pPr>
            <a:lvl2pPr marL="914400" marR="0" lvl="1" indent="-31750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Lexend"/>
              <a:buChar char="○"/>
              <a:defRPr sz="1400" i="0" u="none" strike="noStrike" cap="none">
                <a:solidFill>
                  <a:schemeClr val="dk2"/>
                </a:solidFill>
                <a:latin typeface="Lexend"/>
                <a:ea typeface="Lexend"/>
                <a:cs typeface="Lexend"/>
                <a:sym typeface="Lexend"/>
              </a:defRPr>
            </a:lvl2pPr>
            <a:lvl3pPr marL="1371600" marR="0" lvl="2" indent="-31750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Lexend"/>
              <a:buChar char="■"/>
              <a:defRPr sz="1400" i="0" u="none" strike="noStrike" cap="none">
                <a:solidFill>
                  <a:schemeClr val="dk2"/>
                </a:solidFill>
                <a:latin typeface="Lexend"/>
                <a:ea typeface="Lexend"/>
                <a:cs typeface="Lexend"/>
                <a:sym typeface="Lexend"/>
              </a:defRPr>
            </a:lvl3pPr>
            <a:lvl4pPr marL="1828800" marR="0" lvl="3" indent="-31750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Lexend"/>
              <a:buChar char="●"/>
              <a:defRPr sz="1400" i="0" u="none" strike="noStrike" cap="none">
                <a:solidFill>
                  <a:schemeClr val="dk2"/>
                </a:solidFill>
                <a:latin typeface="Lexend"/>
                <a:ea typeface="Lexend"/>
                <a:cs typeface="Lexend"/>
                <a:sym typeface="Lexend"/>
              </a:defRPr>
            </a:lvl4pPr>
            <a:lvl5pPr marL="2286000" marR="0" lvl="4" indent="-31750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Lexend"/>
              <a:buChar char="○"/>
              <a:defRPr sz="1400" i="0" u="none" strike="noStrike" cap="none">
                <a:solidFill>
                  <a:schemeClr val="dk2"/>
                </a:solidFill>
                <a:latin typeface="Lexend"/>
                <a:ea typeface="Lexend"/>
                <a:cs typeface="Lexend"/>
                <a:sym typeface="Lexend"/>
              </a:defRPr>
            </a:lvl5pPr>
            <a:lvl6pPr marL="2743200" marR="0" lvl="5" indent="-31750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Lexend"/>
              <a:buChar char="■"/>
              <a:defRPr sz="1400" i="0" u="none" strike="noStrike" cap="none">
                <a:solidFill>
                  <a:schemeClr val="dk2"/>
                </a:solidFill>
                <a:latin typeface="Lexend"/>
                <a:ea typeface="Lexend"/>
                <a:cs typeface="Lexend"/>
                <a:sym typeface="Lexend"/>
              </a:defRPr>
            </a:lvl6pPr>
            <a:lvl7pPr marL="3200400" marR="0" lvl="6" indent="-31750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Lexend"/>
              <a:buChar char="●"/>
              <a:defRPr sz="1400" i="0" u="none" strike="noStrike" cap="none">
                <a:solidFill>
                  <a:schemeClr val="dk2"/>
                </a:solidFill>
                <a:latin typeface="Lexend"/>
                <a:ea typeface="Lexend"/>
                <a:cs typeface="Lexend"/>
                <a:sym typeface="Lexend"/>
              </a:defRPr>
            </a:lvl7pPr>
            <a:lvl8pPr marL="3657600" marR="0" lvl="7" indent="-31750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Lexend"/>
              <a:buChar char="○"/>
              <a:defRPr sz="1400" i="0" u="none" strike="noStrike" cap="none">
                <a:solidFill>
                  <a:schemeClr val="dk2"/>
                </a:solidFill>
                <a:latin typeface="Lexend"/>
                <a:ea typeface="Lexend"/>
                <a:cs typeface="Lexend"/>
                <a:sym typeface="Lexend"/>
              </a:defRPr>
            </a:lvl8pPr>
            <a:lvl9pPr marL="4114800" marR="0" lvl="8" indent="-31750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Kalam"/>
              <a:buChar char="■"/>
              <a:defRPr sz="1400" i="0" u="none" strike="noStrike" cap="none">
                <a:solidFill>
                  <a:schemeClr val="dk2"/>
                </a:solidFill>
                <a:latin typeface="Kalam"/>
                <a:ea typeface="Kalam"/>
                <a:cs typeface="Kalam"/>
                <a:sym typeface="Kalam"/>
              </a:defRPr>
            </a:lvl9pPr>
          </a:lstStyle>
          <a:p>
            <a:endParaRPr/>
          </a:p>
        </p:txBody>
      </p:sp>
      <p:sp>
        <p:nvSpPr>
          <p:cNvPr id="65" name="Google Shape;65;p9"/>
          <p:cNvSpPr txBox="1">
            <a:spLocks noGrp="1"/>
          </p:cNvSpPr>
          <p:nvPr>
            <p:ph type="sldNum" idx="12"/>
          </p:nvPr>
        </p:nvSpPr>
        <p:spPr>
          <a:xfrm>
            <a:off x="7004788" y="9693616"/>
            <a:ext cx="453600" cy="818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rmAutofit/>
          </a:bodyPr>
          <a:lstStyle>
            <a:lvl1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i="0" u="none" strike="noStrike" cap="none">
                <a:solidFill>
                  <a:schemeClr val="dk2"/>
                </a:solidFill>
                <a:latin typeface="Lexend"/>
                <a:ea typeface="Lexend"/>
                <a:cs typeface="Lexend"/>
                <a:sym typeface="Lexend"/>
              </a:defRPr>
            </a:lvl1pPr>
            <a:lvl2pPr marL="0" marR="0" lvl="1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i="0" u="none" strike="noStrike" cap="none">
                <a:solidFill>
                  <a:schemeClr val="dk2"/>
                </a:solidFill>
                <a:latin typeface="Lexend"/>
                <a:ea typeface="Lexend"/>
                <a:cs typeface="Lexend"/>
                <a:sym typeface="Lexend"/>
              </a:defRPr>
            </a:lvl2pPr>
            <a:lvl3pPr marL="0" marR="0" lvl="2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i="0" u="none" strike="noStrike" cap="none">
                <a:solidFill>
                  <a:schemeClr val="dk2"/>
                </a:solidFill>
                <a:latin typeface="Lexend"/>
                <a:ea typeface="Lexend"/>
                <a:cs typeface="Lexend"/>
                <a:sym typeface="Lexend"/>
              </a:defRPr>
            </a:lvl3pPr>
            <a:lvl4pPr marL="0" marR="0" lvl="3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i="0" u="none" strike="noStrike" cap="none">
                <a:solidFill>
                  <a:schemeClr val="dk2"/>
                </a:solidFill>
                <a:latin typeface="Lexend"/>
                <a:ea typeface="Lexend"/>
                <a:cs typeface="Lexend"/>
                <a:sym typeface="Lexend"/>
              </a:defRPr>
            </a:lvl4pPr>
            <a:lvl5pPr marL="0" marR="0" lvl="4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i="0" u="none" strike="noStrike" cap="none">
                <a:solidFill>
                  <a:schemeClr val="dk2"/>
                </a:solidFill>
                <a:latin typeface="Lexend"/>
                <a:ea typeface="Lexend"/>
                <a:cs typeface="Lexend"/>
                <a:sym typeface="Lexend"/>
              </a:defRPr>
            </a:lvl5pPr>
            <a:lvl6pPr marL="0" marR="0" lvl="5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i="0" u="none" strike="noStrike" cap="none">
                <a:solidFill>
                  <a:schemeClr val="dk2"/>
                </a:solidFill>
                <a:latin typeface="Lexend"/>
                <a:ea typeface="Lexend"/>
                <a:cs typeface="Lexend"/>
                <a:sym typeface="Lexend"/>
              </a:defRPr>
            </a:lvl6pPr>
            <a:lvl7pPr marL="0" marR="0" lvl="6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i="0" u="none" strike="noStrike" cap="none">
                <a:solidFill>
                  <a:schemeClr val="dk2"/>
                </a:solidFill>
                <a:latin typeface="Lexend"/>
                <a:ea typeface="Lexend"/>
                <a:cs typeface="Lexend"/>
                <a:sym typeface="Lexend"/>
              </a:defRPr>
            </a:lvl7pPr>
            <a:lvl8pPr marL="0" marR="0" lvl="7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i="0" u="none" strike="noStrike" cap="none">
                <a:solidFill>
                  <a:schemeClr val="dk2"/>
                </a:solidFill>
                <a:latin typeface="Lexend"/>
                <a:ea typeface="Lexend"/>
                <a:cs typeface="Lexend"/>
                <a:sym typeface="Lexend"/>
              </a:defRPr>
            </a:lvl8pPr>
            <a:lvl9pPr marL="0" marR="0" lvl="8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i="0" u="none" strike="noStrike" cap="none">
                <a:solidFill>
                  <a:schemeClr val="dk2"/>
                </a:solidFill>
                <a:latin typeface="Lexend"/>
                <a:ea typeface="Lexend"/>
                <a:cs typeface="Lexend"/>
                <a:sym typeface="Lexend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55" r:id="rId1"/>
    <p:sldLayoutId id="2147483656" r:id="rId2"/>
    <p:sldLayoutId id="2147483657" r:id="rId3"/>
    <p:sldLayoutId id="2147483658" r:id="rId4"/>
    <p:sldLayoutId id="2147483659" r:id="rId5"/>
    <p:sldLayoutId id="2147483660" r:id="rId6"/>
    <p:sldLayoutId id="2147483661" r:id="rId7"/>
    <p:sldLayoutId id="2147483662" r:id="rId8"/>
    <p:sldLayoutId id="2147483663" r:id="rId9"/>
    <p:sldLayoutId id="2147483664" r:id="rId10"/>
  </p:sldLayoutIdLst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7.png"/><Relationship Id="rId5" Type="http://schemas.openxmlformats.org/officeDocument/2006/relationships/image" Target="../media/image6.png"/><Relationship Id="rId4" Type="http://schemas.openxmlformats.org/officeDocument/2006/relationships/image" Target="../media/image5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5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9" name="Google Shape;159;p20"/>
          <p:cNvSpPr txBox="1">
            <a:spLocks noGrp="1"/>
          </p:cNvSpPr>
          <p:nvPr>
            <p:ph type="title"/>
          </p:nvPr>
        </p:nvSpPr>
        <p:spPr>
          <a:xfrm>
            <a:off x="468000" y="864000"/>
            <a:ext cx="6624000" cy="277200"/>
          </a:xfrm>
          <a:prstGeom prst="rect">
            <a:avLst/>
          </a:prstGeom>
        </p:spPr>
        <p:txBody>
          <a:bodyPr spcFirstLastPara="1" wrap="square" lIns="0" tIns="0" rIns="0" bIns="0" anchor="ctr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/>
              <a:t>The impact of eruptions: Eyjafjallajökull, Iceland</a:t>
            </a:r>
            <a:endParaRPr/>
          </a:p>
        </p:txBody>
      </p:sp>
      <p:sp>
        <p:nvSpPr>
          <p:cNvPr id="160" name="Google Shape;160;p20"/>
          <p:cNvSpPr txBox="1">
            <a:spLocks noGrp="1"/>
          </p:cNvSpPr>
          <p:nvPr>
            <p:ph type="sldNum" idx="12"/>
          </p:nvPr>
        </p:nvSpPr>
        <p:spPr>
          <a:xfrm>
            <a:off x="6352325" y="9972000"/>
            <a:ext cx="483300" cy="2772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1</a:t>
            </a:fld>
            <a:endParaRPr/>
          </a:p>
        </p:txBody>
      </p:sp>
      <p:sp>
        <p:nvSpPr>
          <p:cNvPr id="161" name="Google Shape;161;p20"/>
          <p:cNvSpPr txBox="1">
            <a:spLocks noGrp="1"/>
          </p:cNvSpPr>
          <p:nvPr>
            <p:ph type="title"/>
          </p:nvPr>
        </p:nvSpPr>
        <p:spPr>
          <a:xfrm>
            <a:off x="468000" y="1397400"/>
            <a:ext cx="6624000" cy="277200"/>
          </a:xfrm>
          <a:prstGeom prst="rect">
            <a:avLst/>
          </a:prstGeom>
        </p:spPr>
        <p:txBody>
          <a:bodyPr spcFirstLastPara="1" wrap="square" lIns="0" tIns="0" rIns="0" bIns="0" anchor="ctr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/>
              <a:t>Task A: Why is the Mid-Atlantic Ridge important?</a:t>
            </a:r>
            <a:endParaRPr/>
          </a:p>
        </p:txBody>
      </p:sp>
      <p:sp>
        <p:nvSpPr>
          <p:cNvPr id="162" name="Google Shape;162;p20"/>
          <p:cNvSpPr txBox="1"/>
          <p:nvPr/>
        </p:nvSpPr>
        <p:spPr>
          <a:xfrm>
            <a:off x="476400" y="2054700"/>
            <a:ext cx="6624000" cy="3205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200">
                <a:solidFill>
                  <a:srgbClr val="000000"/>
                </a:solidFill>
                <a:latin typeface="Lexend"/>
                <a:ea typeface="Lexend"/>
                <a:cs typeface="Lexend"/>
                <a:sym typeface="Lexend"/>
              </a:rPr>
              <a:t>Fill in the missing words.</a:t>
            </a:r>
            <a:endParaRPr sz="2200">
              <a:solidFill>
                <a:srgbClr val="000000"/>
              </a:solidFill>
              <a:latin typeface="Lexend"/>
              <a:ea typeface="Lexend"/>
              <a:cs typeface="Lexend"/>
              <a:sym typeface="Lexend"/>
            </a:endParaRPr>
          </a:p>
          <a:p>
            <a:pPr marL="0" lvl="0" indent="0" algn="l" rtl="0">
              <a:lnSpc>
                <a:spcPct val="115000"/>
              </a:lnSpc>
              <a:spcBef>
                <a:spcPts val="1000"/>
              </a:spcBef>
              <a:spcAft>
                <a:spcPts val="0"/>
              </a:spcAft>
              <a:buNone/>
            </a:pPr>
            <a:r>
              <a:rPr lang="en-GB" sz="2200">
                <a:solidFill>
                  <a:srgbClr val="000000"/>
                </a:solidFill>
                <a:latin typeface="Lexend"/>
                <a:ea typeface="Lexend"/>
                <a:cs typeface="Lexend"/>
                <a:sym typeface="Lexend"/>
              </a:rPr>
              <a:t>Iceland is located on the ______.  Here two tectonic plates move apart or ______. These are the North American plate which moves ______ and the Eurasian plate which moves ______ to form volcanoes.  The Mid-Atlantic ridge is ______ long and moves apart approximately ______ each year. The eruption here occurred on 14th April _____and lasted over a ______.</a:t>
            </a:r>
            <a:endParaRPr sz="2200">
              <a:solidFill>
                <a:srgbClr val="000000"/>
              </a:solidFill>
              <a:latin typeface="Lexend"/>
              <a:ea typeface="Lexend"/>
              <a:cs typeface="Lexend"/>
              <a:sym typeface="Lexend"/>
            </a:endParaRPr>
          </a:p>
          <a:p>
            <a:pPr marL="0" lvl="0" indent="0" algn="l" rtl="0">
              <a:lnSpc>
                <a:spcPct val="115000"/>
              </a:lnSpc>
              <a:spcBef>
                <a:spcPts val="1000"/>
              </a:spcBef>
              <a:spcAft>
                <a:spcPts val="1000"/>
              </a:spcAft>
              <a:buNone/>
            </a:pPr>
            <a:endParaRPr sz="2200">
              <a:solidFill>
                <a:srgbClr val="000000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163" name="Google Shape;163;p20"/>
          <p:cNvSpPr txBox="1"/>
          <p:nvPr/>
        </p:nvSpPr>
        <p:spPr>
          <a:xfrm>
            <a:off x="476400" y="7560000"/>
            <a:ext cx="6615600" cy="1302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ctr" rtl="0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None/>
            </a:pPr>
            <a:r>
              <a:rPr lang="en-GB" sz="2200" b="1">
                <a:solidFill>
                  <a:srgbClr val="845AD9"/>
                </a:solidFill>
                <a:latin typeface="Lexend"/>
                <a:ea typeface="Lexend"/>
                <a:cs typeface="Lexend"/>
                <a:sym typeface="Lexend"/>
              </a:rPr>
              <a:t>2.5 cm		2010		  Mid-Atlantic ridge 	 east month 	west  		16,000 km  		diverge</a:t>
            </a:r>
            <a:endParaRPr sz="2200" b="1">
              <a:solidFill>
                <a:srgbClr val="845AD9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6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8" name="Google Shape;168;p21"/>
          <p:cNvSpPr txBox="1">
            <a:spLocks noGrp="1"/>
          </p:cNvSpPr>
          <p:nvPr>
            <p:ph type="sldNum" idx="12"/>
          </p:nvPr>
        </p:nvSpPr>
        <p:spPr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2</a:t>
            </a:fld>
            <a:endParaRPr/>
          </a:p>
        </p:txBody>
      </p:sp>
      <p:sp>
        <p:nvSpPr>
          <p:cNvPr id="169" name="Google Shape;169;p21"/>
          <p:cNvSpPr txBox="1">
            <a:spLocks noGrp="1"/>
          </p:cNvSpPr>
          <p:nvPr>
            <p:ph type="subTitle" idx="1"/>
          </p:nvPr>
        </p:nvSpPr>
        <p:spPr>
          <a:prstGeom prst="rect">
            <a:avLst/>
          </a:prstGeom>
        </p:spPr>
        <p:txBody>
          <a:bodyPr spcFirstLastPara="1" wrap="square" lIns="0" tIns="0" rIns="0" bIns="0" anchor="t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/>
              <a:t>The impact of eruptions: Eyjafjallajökull, Iceland</a:t>
            </a:r>
            <a:endParaRPr/>
          </a:p>
        </p:txBody>
      </p:sp>
      <p:sp>
        <p:nvSpPr>
          <p:cNvPr id="171" name="Google Shape;171;p21"/>
          <p:cNvSpPr txBox="1">
            <a:spLocks noGrp="1"/>
          </p:cNvSpPr>
          <p:nvPr>
            <p:ph type="subTitle" idx="4294967295"/>
          </p:nvPr>
        </p:nvSpPr>
        <p:spPr>
          <a:xfrm>
            <a:off x="4835525" y="9972675"/>
            <a:ext cx="2724150" cy="160338"/>
          </a:xfrm>
          <a:prstGeom prst="rect">
            <a:avLst/>
          </a:prstGeom>
        </p:spPr>
        <p:txBody>
          <a:bodyPr spcFirstLastPara="1" wrap="square" lIns="0" tIns="0" rIns="0" bIns="0" anchor="b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dirty="0"/>
          </a:p>
        </p:txBody>
      </p:sp>
      <p:sp>
        <p:nvSpPr>
          <p:cNvPr id="172" name="Google Shape;172;p21"/>
          <p:cNvSpPr txBox="1">
            <a:spLocks noGrp="1"/>
          </p:cNvSpPr>
          <p:nvPr>
            <p:ph type="title" idx="4294967295"/>
          </p:nvPr>
        </p:nvSpPr>
        <p:spPr>
          <a:xfrm>
            <a:off x="407704" y="665994"/>
            <a:ext cx="6623050" cy="277812"/>
          </a:xfrm>
          <a:prstGeom prst="rect">
            <a:avLst/>
          </a:prstGeom>
        </p:spPr>
        <p:txBody>
          <a:bodyPr spcFirstLastPara="1" wrap="square" lIns="0" tIns="0" rIns="0" bIns="0" anchor="t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 dirty="0"/>
              <a:t>Task B: What was the impact of the eruption of E15?</a:t>
            </a:r>
            <a:endParaRPr sz="1800" dirty="0"/>
          </a:p>
        </p:txBody>
      </p:sp>
      <p:sp>
        <p:nvSpPr>
          <p:cNvPr id="170" name="Google Shape;170;p21"/>
          <p:cNvSpPr txBox="1"/>
          <p:nvPr/>
        </p:nvSpPr>
        <p:spPr>
          <a:xfrm>
            <a:off x="6744600" y="10447800"/>
            <a:ext cx="815400" cy="244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000">
                <a:solidFill>
                  <a:srgbClr val="FFFFFF"/>
                </a:solidFill>
                <a:latin typeface="Lexend"/>
                <a:ea typeface="Lexend"/>
                <a:cs typeface="Lexend"/>
                <a:sym typeface="Lexend"/>
              </a:rPr>
              <a:t>v2.3</a:t>
            </a:r>
            <a:endParaRPr sz="1000">
              <a:solidFill>
                <a:srgbClr val="FFFFFF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173" name="Google Shape;173;p21"/>
          <p:cNvSpPr txBox="1"/>
          <p:nvPr/>
        </p:nvSpPr>
        <p:spPr>
          <a:xfrm>
            <a:off x="476400" y="1368900"/>
            <a:ext cx="6624000" cy="728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lvl="0" indent="0" algn="l" rtl="0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None/>
            </a:pPr>
            <a:r>
              <a:rPr lang="en-GB" sz="2200">
                <a:solidFill>
                  <a:srgbClr val="000000"/>
                </a:solidFill>
                <a:latin typeface="Lexend"/>
                <a:ea typeface="Lexend"/>
                <a:cs typeface="Lexend"/>
                <a:sym typeface="Lexend"/>
              </a:rPr>
              <a:t>Make a flowchart to explain the impact of the eruption of E15. Use these images to help you.</a:t>
            </a:r>
            <a:endParaRPr sz="2200">
              <a:solidFill>
                <a:srgbClr val="000000"/>
              </a:solidFill>
              <a:latin typeface="Lexend"/>
              <a:ea typeface="Lexend"/>
              <a:cs typeface="Lexend"/>
              <a:sym typeface="Lexend"/>
            </a:endParaRPr>
          </a:p>
        </p:txBody>
      </p:sp>
      <p:grpSp>
        <p:nvGrpSpPr>
          <p:cNvPr id="174" name="Google Shape;174;p21"/>
          <p:cNvGrpSpPr/>
          <p:nvPr/>
        </p:nvGrpSpPr>
        <p:grpSpPr>
          <a:xfrm>
            <a:off x="5139827" y="2301418"/>
            <a:ext cx="1890927" cy="2160057"/>
            <a:chOff x="5031200" y="1473425"/>
            <a:chExt cx="2428001" cy="2706499"/>
          </a:xfrm>
        </p:grpSpPr>
        <p:pic>
          <p:nvPicPr>
            <p:cNvPr id="175" name="Google Shape;175;p21"/>
            <p:cNvPicPr preferRelativeResize="0"/>
            <p:nvPr/>
          </p:nvPicPr>
          <p:blipFill rotWithShape="1">
            <a:blip r:embed="rId3">
              <a:alphaModFix/>
            </a:blip>
            <a:srcRect l="10910" t="9185" r="46584" b="27643"/>
            <a:stretch/>
          </p:blipFill>
          <p:spPr>
            <a:xfrm>
              <a:off x="5031200" y="1473425"/>
              <a:ext cx="2428001" cy="2706499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176" name="Google Shape;176;p21"/>
            <p:cNvSpPr/>
            <p:nvPr/>
          </p:nvSpPr>
          <p:spPr>
            <a:xfrm>
              <a:off x="5997025" y="1738350"/>
              <a:ext cx="471600" cy="1691700"/>
            </a:xfrm>
            <a:prstGeom prst="ellipse">
              <a:avLst/>
            </a:prstGeom>
            <a:noFill/>
            <a:ln w="38100" cap="flat" cmpd="sng">
              <a:solidFill>
                <a:srgbClr val="037B7D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latin typeface="Lexend"/>
                <a:ea typeface="Lexend"/>
                <a:cs typeface="Lexend"/>
                <a:sym typeface="Lexend"/>
              </a:endParaRPr>
            </a:p>
          </p:txBody>
        </p:sp>
      </p:grpSp>
      <p:pic>
        <p:nvPicPr>
          <p:cNvPr id="177" name="Google Shape;177;p21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2412003" y="2249411"/>
            <a:ext cx="2399852" cy="1799919"/>
          </a:xfrm>
          <a:prstGeom prst="rect">
            <a:avLst/>
          </a:prstGeom>
          <a:noFill/>
          <a:ln>
            <a:noFill/>
          </a:ln>
        </p:spPr>
      </p:pic>
      <p:pic>
        <p:nvPicPr>
          <p:cNvPr id="178" name="Google Shape;178;p21"/>
          <p:cNvPicPr preferRelativeResize="0"/>
          <p:nvPr/>
        </p:nvPicPr>
        <p:blipFill rotWithShape="1">
          <a:blip r:embed="rId5">
            <a:alphaModFix/>
          </a:blip>
          <a:srcRect l="8092" r="12409"/>
          <a:stretch/>
        </p:blipFill>
        <p:spPr>
          <a:xfrm>
            <a:off x="476400" y="2249400"/>
            <a:ext cx="1760020" cy="1799923"/>
          </a:xfrm>
          <a:prstGeom prst="rect">
            <a:avLst/>
          </a:prstGeom>
          <a:noFill/>
          <a:ln>
            <a:noFill/>
          </a:ln>
        </p:spPr>
      </p:pic>
      <p:pic>
        <p:nvPicPr>
          <p:cNvPr id="179" name="Google Shape;179;p21"/>
          <p:cNvPicPr preferRelativeResize="0"/>
          <p:nvPr/>
        </p:nvPicPr>
        <p:blipFill rotWithShape="1">
          <a:blip r:embed="rId6">
            <a:alphaModFix/>
          </a:blip>
          <a:srcRect t="25483" r="12572" b="18657"/>
          <a:stretch/>
        </p:blipFill>
        <p:spPr>
          <a:xfrm>
            <a:off x="476400" y="4201725"/>
            <a:ext cx="2563200" cy="1228275"/>
          </a:xfrm>
          <a:prstGeom prst="rect">
            <a:avLst/>
          </a:prstGeom>
          <a:noFill/>
          <a:ln>
            <a:noFill/>
          </a:ln>
        </p:spPr>
      </p:pic>
      <p:sp>
        <p:nvSpPr>
          <p:cNvPr id="180" name="Google Shape;180;p21"/>
          <p:cNvSpPr/>
          <p:nvPr/>
        </p:nvSpPr>
        <p:spPr>
          <a:xfrm>
            <a:off x="476400" y="5700850"/>
            <a:ext cx="6624000" cy="3809400"/>
          </a:xfrm>
          <a:prstGeom prst="rect">
            <a:avLst/>
          </a:prstGeom>
          <a:solidFill>
            <a:schemeClr val="lt2"/>
          </a:solidFill>
          <a:ln w="9525" cap="flat" cmpd="sng">
            <a:solidFill>
              <a:srgbClr val="575756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>
              <a:latin typeface="Lexend"/>
              <a:ea typeface="Lexend"/>
              <a:cs typeface="Lexend"/>
              <a:sym typeface="Lexend"/>
            </a:endParaRPr>
          </a:p>
        </p:txBody>
      </p:sp>
      <p:sp>
        <p:nvSpPr>
          <p:cNvPr id="181" name="Google Shape;181;p21"/>
          <p:cNvSpPr txBox="1"/>
          <p:nvPr/>
        </p:nvSpPr>
        <p:spPr>
          <a:xfrm>
            <a:off x="458250" y="9510250"/>
            <a:ext cx="7363500" cy="40007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dirty="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Worksheet September 2023">
  <a:themeElements>
    <a:clrScheme name="Simple Light">
      <a:dk1>
        <a:srgbClr val="000000"/>
      </a:dk1>
      <a:lt1>
        <a:srgbClr val="FFFFFF"/>
      </a:lt1>
      <a:dk2>
        <a:srgbClr val="000000"/>
      </a:dk2>
      <a:lt2>
        <a:srgbClr val="F0F0F0"/>
      </a:lt2>
      <a:accent1>
        <a:srgbClr val="25AB38"/>
      </a:accent1>
      <a:accent2>
        <a:srgbClr val="374CF1"/>
      </a:accent2>
      <a:accent3>
        <a:srgbClr val="D02AA7"/>
      </a:accent3>
      <a:accent4>
        <a:srgbClr val="845AD9"/>
      </a:accent4>
      <a:accent5>
        <a:srgbClr val="037B7D"/>
      </a:accent5>
      <a:accent6>
        <a:srgbClr val="E51D4D"/>
      </a:accent6>
      <a:hlink>
        <a:srgbClr val="25AB38"/>
      </a:hlink>
      <a:folHlink>
        <a:srgbClr val="0097A7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152</Words>
  <Application>Microsoft Office PowerPoint</Application>
  <PresentationFormat>Custom</PresentationFormat>
  <Paragraphs>11</Paragraphs>
  <Slides>2</Slides>
  <Notes>2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</vt:i4>
      </vt:variant>
    </vt:vector>
  </HeadingPairs>
  <TitlesOfParts>
    <vt:vector size="7" baseType="lpstr">
      <vt:lpstr>Arial</vt:lpstr>
      <vt:lpstr>Lexend</vt:lpstr>
      <vt:lpstr>Lexend Light</vt:lpstr>
      <vt:lpstr>Lexend Medium</vt:lpstr>
      <vt:lpstr>Worksheet September 2023</vt:lpstr>
      <vt:lpstr>The impact of eruptions: Eyjafjallajökull, Iceland</vt:lpstr>
      <vt:lpstr>Task B: What was the impact of the eruption of E15?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cp:lastModifiedBy>Christopher Hyam</cp:lastModifiedBy>
  <cp:revision>1</cp:revision>
  <dcterms:modified xsi:type="dcterms:W3CDTF">2025-07-07T06:32:56Z</dcterms:modified>
</cp:coreProperties>
</file>