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66" r:id="rId1"/>
  </p:sldMasterIdLst>
  <p:notesMasterIdLst>
    <p:notesMasterId r:id="rId4"/>
  </p:notesMasterIdLst>
  <p:sldIdLst>
    <p:sldId id="256" r:id="rId2"/>
    <p:sldId id="257" r:id="rId3"/>
  </p:sldIdLst>
  <p:sldSz cx="7559675" cy="10691813"/>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58" d="100"/>
          <a:sy n="58" d="100"/>
        </p:scale>
        <p:origin x="2458" y="7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viewProps" Target="viewProps.xml"/><Relationship Id="rId5" Type="http://schemas.openxmlformats.org/officeDocument/2006/relationships/presProps" Target="presProps.xml"/><Relationship Id="rId4" Type="http://schemas.openxmlformats.org/officeDocument/2006/relationships/notesMaster" Target="notesMasters/notesMaster1.xml"/><Relationship Id="rId9"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Christopher Hyam" userId="9bf42da1-aa71-4a5d-a8cc-fde852819fa0" providerId="ADAL" clId="{19FC573F-DC8B-412A-9C27-2FAA834DE04C}"/>
    <pc:docChg chg="custSel modSld delMainMaster">
      <pc:chgData name="Christopher Hyam" userId="9bf42da1-aa71-4a5d-a8cc-fde852819fa0" providerId="ADAL" clId="{19FC573F-DC8B-412A-9C27-2FAA834DE04C}" dt="2025-07-09T06:18:56.232" v="1" actId="20577"/>
      <pc:docMkLst>
        <pc:docMk/>
      </pc:docMkLst>
      <pc:sldChg chg="modSp mod modClrScheme chgLayout">
        <pc:chgData name="Christopher Hyam" userId="9bf42da1-aa71-4a5d-a8cc-fde852819fa0" providerId="ADAL" clId="{19FC573F-DC8B-412A-9C27-2FAA834DE04C}" dt="2025-07-09T06:18:56.232" v="1" actId="20577"/>
        <pc:sldMkLst>
          <pc:docMk/>
          <pc:sldMk cId="0" sldId="257"/>
        </pc:sldMkLst>
        <pc:spChg chg="mod ord">
          <ac:chgData name="Christopher Hyam" userId="9bf42da1-aa71-4a5d-a8cc-fde852819fa0" providerId="ADAL" clId="{19FC573F-DC8B-412A-9C27-2FAA834DE04C}" dt="2025-07-09T06:18:53.084" v="0" actId="700"/>
          <ac:spMkLst>
            <pc:docMk/>
            <pc:sldMk cId="0" sldId="257"/>
            <ac:spMk id="170" creationId="{00000000-0000-0000-0000-000000000000}"/>
          </ac:spMkLst>
        </pc:spChg>
        <pc:spChg chg="mod ord">
          <ac:chgData name="Christopher Hyam" userId="9bf42da1-aa71-4a5d-a8cc-fde852819fa0" providerId="ADAL" clId="{19FC573F-DC8B-412A-9C27-2FAA834DE04C}" dt="2025-07-09T06:18:53.084" v="0" actId="700"/>
          <ac:spMkLst>
            <pc:docMk/>
            <pc:sldMk cId="0" sldId="257"/>
            <ac:spMk id="171" creationId="{00000000-0000-0000-0000-000000000000}"/>
          </ac:spMkLst>
        </pc:spChg>
        <pc:spChg chg="mod ord">
          <ac:chgData name="Christopher Hyam" userId="9bf42da1-aa71-4a5d-a8cc-fde852819fa0" providerId="ADAL" clId="{19FC573F-DC8B-412A-9C27-2FAA834DE04C}" dt="2025-07-09T06:18:56.232" v="1" actId="20577"/>
          <ac:spMkLst>
            <pc:docMk/>
            <pc:sldMk cId="0" sldId="257"/>
            <ac:spMk id="173" creationId="{00000000-0000-0000-0000-000000000000}"/>
          </ac:spMkLst>
        </pc:spChg>
      </pc:sldChg>
      <pc:sldMasterChg chg="del delSldLayout">
        <pc:chgData name="Christopher Hyam" userId="9bf42da1-aa71-4a5d-a8cc-fde852819fa0" providerId="ADAL" clId="{19FC573F-DC8B-412A-9C27-2FAA834DE04C}" dt="2025-07-09T06:18:53.084" v="0" actId="700"/>
        <pc:sldMasterMkLst>
          <pc:docMk/>
          <pc:sldMasterMk cId="0" sldId="2147483665"/>
        </pc:sldMasterMkLst>
        <pc:sldLayoutChg chg="del">
          <pc:chgData name="Christopher Hyam" userId="9bf42da1-aa71-4a5d-a8cc-fde852819fa0" providerId="ADAL" clId="{19FC573F-DC8B-412A-9C27-2FAA834DE04C}" dt="2025-07-09T06:18:53.084" v="0" actId="700"/>
          <pc:sldLayoutMkLst>
            <pc:docMk/>
            <pc:sldMasterMk cId="0" sldId="2147483665"/>
            <pc:sldLayoutMk cId="0" sldId="2147483648"/>
          </pc:sldLayoutMkLst>
        </pc:sldLayoutChg>
        <pc:sldLayoutChg chg="del">
          <pc:chgData name="Christopher Hyam" userId="9bf42da1-aa71-4a5d-a8cc-fde852819fa0" providerId="ADAL" clId="{19FC573F-DC8B-412A-9C27-2FAA834DE04C}" dt="2025-07-09T06:18:53.084" v="0" actId="700"/>
          <pc:sldLayoutMkLst>
            <pc:docMk/>
            <pc:sldMasterMk cId="0" sldId="2147483665"/>
            <pc:sldLayoutMk cId="0" sldId="2147483649"/>
          </pc:sldLayoutMkLst>
        </pc:sldLayoutChg>
        <pc:sldLayoutChg chg="del">
          <pc:chgData name="Christopher Hyam" userId="9bf42da1-aa71-4a5d-a8cc-fde852819fa0" providerId="ADAL" clId="{19FC573F-DC8B-412A-9C27-2FAA834DE04C}" dt="2025-07-09T06:18:53.084" v="0" actId="700"/>
          <pc:sldLayoutMkLst>
            <pc:docMk/>
            <pc:sldMasterMk cId="0" sldId="2147483665"/>
            <pc:sldLayoutMk cId="0" sldId="2147483650"/>
          </pc:sldLayoutMkLst>
        </pc:sldLayoutChg>
        <pc:sldLayoutChg chg="del">
          <pc:chgData name="Christopher Hyam" userId="9bf42da1-aa71-4a5d-a8cc-fde852819fa0" providerId="ADAL" clId="{19FC573F-DC8B-412A-9C27-2FAA834DE04C}" dt="2025-07-09T06:18:53.084" v="0" actId="700"/>
          <pc:sldLayoutMkLst>
            <pc:docMk/>
            <pc:sldMasterMk cId="0" sldId="2147483665"/>
            <pc:sldLayoutMk cId="0" sldId="2147483651"/>
          </pc:sldLayoutMkLst>
        </pc:sldLayoutChg>
        <pc:sldLayoutChg chg="del">
          <pc:chgData name="Christopher Hyam" userId="9bf42da1-aa71-4a5d-a8cc-fde852819fa0" providerId="ADAL" clId="{19FC573F-DC8B-412A-9C27-2FAA834DE04C}" dt="2025-07-09T06:18:53.084" v="0" actId="700"/>
          <pc:sldLayoutMkLst>
            <pc:docMk/>
            <pc:sldMasterMk cId="0" sldId="2147483665"/>
            <pc:sldLayoutMk cId="0" sldId="2147483652"/>
          </pc:sldLayoutMkLst>
        </pc:sldLayoutChg>
        <pc:sldLayoutChg chg="del">
          <pc:chgData name="Christopher Hyam" userId="9bf42da1-aa71-4a5d-a8cc-fde852819fa0" providerId="ADAL" clId="{19FC573F-DC8B-412A-9C27-2FAA834DE04C}" dt="2025-07-09T06:18:53.084" v="0" actId="700"/>
          <pc:sldLayoutMkLst>
            <pc:docMk/>
            <pc:sldMasterMk cId="0" sldId="2147483665"/>
            <pc:sldLayoutMk cId="0" sldId="2147483653"/>
          </pc:sldLayoutMkLst>
        </pc:sldLayoutChg>
        <pc:sldLayoutChg chg="del">
          <pc:chgData name="Christopher Hyam" userId="9bf42da1-aa71-4a5d-a8cc-fde852819fa0" providerId="ADAL" clId="{19FC573F-DC8B-412A-9C27-2FAA834DE04C}" dt="2025-07-09T06:18:53.084" v="0" actId="700"/>
          <pc:sldLayoutMkLst>
            <pc:docMk/>
            <pc:sldMasterMk cId="0" sldId="2147483665"/>
            <pc:sldLayoutMk cId="0" sldId="2147483654"/>
          </pc:sldLayoutMkLst>
        </pc:sldLayoutChg>
      </pc:sldMaster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2217050" y="685800"/>
            <a:ext cx="24246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marR="0" lvl="0"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1pPr>
            <a:lvl2pPr marL="914400" marR="0" lvl="1"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2pPr>
            <a:lvl3pPr marL="1371600" marR="0" lvl="2"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3pPr>
            <a:lvl4pPr marL="1828800" marR="0" lvl="3"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4pPr>
            <a:lvl5pPr marL="2286000" marR="0" lvl="4"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5pPr>
            <a:lvl6pPr marL="2743200" marR="0" lvl="5"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6pPr>
            <a:lvl7pPr marL="3200400" marR="0" lvl="6"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7pPr>
            <a:lvl8pPr marL="3657600" marR="0" lvl="7"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8pPr>
            <a:lvl9pPr marL="4114800" marR="0" lvl="8"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5"/>
        <p:cNvGrpSpPr/>
        <p:nvPr/>
      </p:nvGrpSpPr>
      <p:grpSpPr>
        <a:xfrm>
          <a:off x="0" y="0"/>
          <a:ext cx="0" cy="0"/>
          <a:chOff x="0" y="0"/>
          <a:chExt cx="0" cy="0"/>
        </a:xfrm>
      </p:grpSpPr>
      <p:sp>
        <p:nvSpPr>
          <p:cNvPr id="156" name="Google Shape;156;g27996905f60_0_125:notes"/>
          <p:cNvSpPr>
            <a:spLocks noGrp="1" noRot="1" noChangeAspect="1"/>
          </p:cNvSpPr>
          <p:nvPr>
            <p:ph type="sldImg" idx="2"/>
          </p:nvPr>
        </p:nvSpPr>
        <p:spPr>
          <a:xfrm>
            <a:off x="2217050" y="685800"/>
            <a:ext cx="24246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57" name="Google Shape;157;g27996905f60_0_12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6"/>
        <p:cNvGrpSpPr/>
        <p:nvPr/>
      </p:nvGrpSpPr>
      <p:grpSpPr>
        <a:xfrm>
          <a:off x="0" y="0"/>
          <a:ext cx="0" cy="0"/>
          <a:chOff x="0" y="0"/>
          <a:chExt cx="0" cy="0"/>
        </a:xfrm>
      </p:grpSpPr>
      <p:sp>
        <p:nvSpPr>
          <p:cNvPr id="167" name="Google Shape;167;g27996905f60_0_130:notes"/>
          <p:cNvSpPr>
            <a:spLocks noGrp="1" noRot="1" noChangeAspect="1"/>
          </p:cNvSpPr>
          <p:nvPr>
            <p:ph type="sldImg" idx="2"/>
          </p:nvPr>
        </p:nvSpPr>
        <p:spPr>
          <a:xfrm>
            <a:off x="2217738" y="685800"/>
            <a:ext cx="2424112"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68" name="Google Shape;168;g27996905f60_0_13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2.png"/></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hyperlink" Target="https://www.nationalarchives.gov.uk/doc/open-government-licence/version/3/" TargetMode="External"/><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hyperlink" Target="https://www.thenational.academy/legal/terms-and-conditions" TargetMode="Externa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Master" Target="../slideMasters/slideMaster1.xml"/><Relationship Id="rId6" Type="http://schemas.openxmlformats.org/officeDocument/2006/relationships/hyperlink" Target="https://www.thenational.academy/legal/terms-and-conditions" TargetMode="External"/><Relationship Id="rId5" Type="http://schemas.openxmlformats.org/officeDocument/2006/relationships/hyperlink" Target="https://www.nationalarchives.gov.uk/doc/open-government-licence/version/3/" TargetMode="External"/><Relationship Id="rId4" Type="http://schemas.openxmlformats.org/officeDocument/2006/relationships/image" Target="../media/image2.png"/></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Master" Target="../slideMasters/slideMaster1.xml"/><Relationship Id="rId6" Type="http://schemas.openxmlformats.org/officeDocument/2006/relationships/hyperlink" Target="https://www.thenational.academy/legal/terms-and-conditions" TargetMode="External"/><Relationship Id="rId5" Type="http://schemas.openxmlformats.org/officeDocument/2006/relationships/hyperlink" Target="https://www.nationalarchives.gov.uk/doc/open-government-licence/version/3/" TargetMode="External"/><Relationship Id="rId4" Type="http://schemas.openxmlformats.org/officeDocument/2006/relationships/image" Target="../media/image2.png"/></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2.png"/></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hyperlink" Target="https://www.nationalarchives.gov.uk/doc/open-government-licence/version/3/" TargetMode="External"/><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hyperlink" Target="https://www.thenational.academy/legal/terms-and-conditions" TargetMode="External"/></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Master" Target="../slideMasters/slideMaster1.xml"/><Relationship Id="rId6" Type="http://schemas.openxmlformats.org/officeDocument/2006/relationships/hyperlink" Target="https://www.thenational.academy/legal/terms-and-conditions" TargetMode="External"/><Relationship Id="rId5" Type="http://schemas.openxmlformats.org/officeDocument/2006/relationships/hyperlink" Target="https://www.nationalarchives.gov.uk/doc/open-government-licence/version/3/" TargetMode="External"/><Relationship Id="rId4" Type="http://schemas.openxmlformats.org/officeDocument/2006/relationships/image" Target="../media/image2.png"/></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1.0 Title page">
  <p:cSld name="SECTION_HEADER_1_1_1_1_1_1_1_1_1_1_1_2_1_1_1_1_1">
    <p:bg>
      <p:bgPr>
        <a:solidFill>
          <a:schemeClr val="lt1"/>
        </a:solidFill>
        <a:effectLst/>
      </p:bgPr>
    </p:bg>
    <p:spTree>
      <p:nvGrpSpPr>
        <p:cNvPr id="1" name="Shape 66"/>
        <p:cNvGrpSpPr/>
        <p:nvPr/>
      </p:nvGrpSpPr>
      <p:grpSpPr>
        <a:xfrm>
          <a:off x="0" y="0"/>
          <a:ext cx="0" cy="0"/>
          <a:chOff x="0" y="0"/>
          <a:chExt cx="0" cy="0"/>
        </a:xfrm>
      </p:grpSpPr>
      <p:pic>
        <p:nvPicPr>
          <p:cNvPr id="67" name="Google Shape;67;p10"/>
          <p:cNvPicPr preferRelativeResize="0"/>
          <p:nvPr/>
        </p:nvPicPr>
        <p:blipFill>
          <a:blip r:embed="rId2">
            <a:alphaModFix/>
          </a:blip>
          <a:stretch>
            <a:fillRect/>
          </a:stretch>
        </p:blipFill>
        <p:spPr>
          <a:xfrm>
            <a:off x="6910937" y="9972010"/>
            <a:ext cx="181075" cy="246288"/>
          </a:xfrm>
          <a:prstGeom prst="rect">
            <a:avLst/>
          </a:prstGeom>
          <a:noFill/>
          <a:ln>
            <a:noFill/>
          </a:ln>
        </p:spPr>
      </p:pic>
      <p:sp>
        <p:nvSpPr>
          <p:cNvPr id="68" name="Google Shape;68;p10"/>
          <p:cNvSpPr txBox="1">
            <a:spLocks noGrp="1"/>
          </p:cNvSpPr>
          <p:nvPr>
            <p:ph type="sldNum" idx="12"/>
          </p:nvPr>
        </p:nvSpPr>
        <p:spPr>
          <a:xfrm>
            <a:off x="6352325" y="9972000"/>
            <a:ext cx="483300" cy="277200"/>
          </a:xfrm>
          <a:prstGeom prst="rect">
            <a:avLst/>
          </a:prstGeom>
        </p:spPr>
        <p:txBody>
          <a:bodyPr spcFirstLastPara="1" wrap="square" lIns="91425" tIns="91425" rIns="91425" bIns="91425" anchor="ctr" anchorCtr="0">
            <a:noAutofit/>
          </a:bodyPr>
          <a:lstStyle>
            <a:lvl1pPr lvl="0" rtl="0">
              <a:buNone/>
              <a:defRPr sz="1200">
                <a:latin typeface="Lexend Medium"/>
                <a:ea typeface="Lexend Medium"/>
                <a:cs typeface="Lexend Medium"/>
                <a:sym typeface="Lexend Medium"/>
              </a:defRPr>
            </a:lvl1pPr>
            <a:lvl2pPr lvl="1" rtl="0">
              <a:buNone/>
              <a:defRPr sz="1200">
                <a:latin typeface="Lexend Medium"/>
                <a:ea typeface="Lexend Medium"/>
                <a:cs typeface="Lexend Medium"/>
                <a:sym typeface="Lexend Medium"/>
              </a:defRPr>
            </a:lvl2pPr>
            <a:lvl3pPr lvl="2" rtl="0">
              <a:buNone/>
              <a:defRPr sz="1200">
                <a:latin typeface="Lexend Medium"/>
                <a:ea typeface="Lexend Medium"/>
                <a:cs typeface="Lexend Medium"/>
                <a:sym typeface="Lexend Medium"/>
              </a:defRPr>
            </a:lvl3pPr>
            <a:lvl4pPr lvl="3" rtl="0">
              <a:buNone/>
              <a:defRPr sz="1200">
                <a:latin typeface="Lexend Medium"/>
                <a:ea typeface="Lexend Medium"/>
                <a:cs typeface="Lexend Medium"/>
                <a:sym typeface="Lexend Medium"/>
              </a:defRPr>
            </a:lvl4pPr>
            <a:lvl5pPr lvl="4" rtl="0">
              <a:buNone/>
              <a:defRPr sz="1200">
                <a:latin typeface="Lexend Medium"/>
                <a:ea typeface="Lexend Medium"/>
                <a:cs typeface="Lexend Medium"/>
                <a:sym typeface="Lexend Medium"/>
              </a:defRPr>
            </a:lvl5pPr>
            <a:lvl6pPr lvl="5" rtl="0">
              <a:buNone/>
              <a:defRPr sz="1200">
                <a:latin typeface="Lexend Medium"/>
                <a:ea typeface="Lexend Medium"/>
                <a:cs typeface="Lexend Medium"/>
                <a:sym typeface="Lexend Medium"/>
              </a:defRPr>
            </a:lvl6pPr>
            <a:lvl7pPr lvl="6" rtl="0">
              <a:buNone/>
              <a:defRPr sz="1200">
                <a:latin typeface="Lexend Medium"/>
                <a:ea typeface="Lexend Medium"/>
                <a:cs typeface="Lexend Medium"/>
                <a:sym typeface="Lexend Medium"/>
              </a:defRPr>
            </a:lvl7pPr>
            <a:lvl8pPr lvl="7" rtl="0">
              <a:buNone/>
              <a:defRPr sz="1200">
                <a:latin typeface="Lexend Medium"/>
                <a:ea typeface="Lexend Medium"/>
                <a:cs typeface="Lexend Medium"/>
                <a:sym typeface="Lexend Medium"/>
              </a:defRPr>
            </a:lvl8pPr>
            <a:lvl9pPr lvl="8" rtl="0">
              <a:buNone/>
              <a:defRPr sz="1200">
                <a:latin typeface="Lexend Medium"/>
                <a:ea typeface="Lexend Medium"/>
                <a:cs typeface="Lexend Medium"/>
                <a:sym typeface="Lexend Medium"/>
              </a:defRPr>
            </a:lvl9pPr>
          </a:lstStyle>
          <a:p>
            <a:pPr marL="0" lvl="0" indent="0" algn="r" rtl="0">
              <a:spcBef>
                <a:spcPts val="0"/>
              </a:spcBef>
              <a:spcAft>
                <a:spcPts val="0"/>
              </a:spcAft>
              <a:buNone/>
            </a:pPr>
            <a:fld id="{00000000-1234-1234-1234-123412341234}" type="slidenum">
              <a:rPr lang="en-GB"/>
              <a:t>‹#›</a:t>
            </a:fld>
            <a:endParaRPr/>
          </a:p>
        </p:txBody>
      </p:sp>
      <p:sp>
        <p:nvSpPr>
          <p:cNvPr id="69" name="Google Shape;69;p10"/>
          <p:cNvSpPr txBox="1">
            <a:spLocks noGrp="1"/>
          </p:cNvSpPr>
          <p:nvPr>
            <p:ph type="title"/>
          </p:nvPr>
        </p:nvSpPr>
        <p:spPr>
          <a:xfrm>
            <a:off x="468000" y="864000"/>
            <a:ext cx="6624000" cy="360000"/>
          </a:xfrm>
          <a:prstGeom prst="rect">
            <a:avLst/>
          </a:prstGeom>
        </p:spPr>
        <p:txBody>
          <a:bodyPr spcFirstLastPara="1" wrap="square" lIns="0" tIns="0" rIns="0" bIns="0" anchor="ctr" anchorCtr="0">
            <a:spAutoFit/>
          </a:bodyPr>
          <a:lstStyle>
            <a:lvl1pPr lvl="0" rtl="0">
              <a:spcBef>
                <a:spcPts val="0"/>
              </a:spcBef>
              <a:spcAft>
                <a:spcPts val="0"/>
              </a:spcAft>
              <a:buSzPts val="1800"/>
              <a:buNone/>
              <a:defRPr sz="1800"/>
            </a:lvl1pPr>
            <a:lvl2pPr lvl="1" rtl="0">
              <a:spcBef>
                <a:spcPts val="0"/>
              </a:spcBef>
              <a:spcAft>
                <a:spcPts val="0"/>
              </a:spcAft>
              <a:buSzPts val="1800"/>
              <a:buNone/>
              <a:defRPr sz="1800"/>
            </a:lvl2pPr>
            <a:lvl3pPr lvl="2" rtl="0">
              <a:spcBef>
                <a:spcPts val="0"/>
              </a:spcBef>
              <a:spcAft>
                <a:spcPts val="0"/>
              </a:spcAft>
              <a:buSzPts val="1800"/>
              <a:buNone/>
              <a:defRPr sz="1800"/>
            </a:lvl3pPr>
            <a:lvl4pPr lvl="3" rtl="0">
              <a:spcBef>
                <a:spcPts val="0"/>
              </a:spcBef>
              <a:spcAft>
                <a:spcPts val="0"/>
              </a:spcAft>
              <a:buSzPts val="1800"/>
              <a:buNone/>
              <a:defRPr sz="1800"/>
            </a:lvl4pPr>
            <a:lvl5pPr lvl="4" rtl="0">
              <a:spcBef>
                <a:spcPts val="0"/>
              </a:spcBef>
              <a:spcAft>
                <a:spcPts val="0"/>
              </a:spcAft>
              <a:buSzPts val="1800"/>
              <a:buNone/>
              <a:defRPr sz="1800"/>
            </a:lvl5pPr>
            <a:lvl6pPr lvl="5" rtl="0">
              <a:spcBef>
                <a:spcPts val="0"/>
              </a:spcBef>
              <a:spcAft>
                <a:spcPts val="0"/>
              </a:spcAft>
              <a:buSzPts val="1800"/>
              <a:buNone/>
              <a:defRPr sz="1800"/>
            </a:lvl6pPr>
            <a:lvl7pPr lvl="6" rtl="0">
              <a:spcBef>
                <a:spcPts val="0"/>
              </a:spcBef>
              <a:spcAft>
                <a:spcPts val="0"/>
              </a:spcAft>
              <a:buSzPts val="1800"/>
              <a:buNone/>
              <a:defRPr sz="1800"/>
            </a:lvl7pPr>
            <a:lvl8pPr lvl="7" rtl="0">
              <a:spcBef>
                <a:spcPts val="0"/>
              </a:spcBef>
              <a:spcAft>
                <a:spcPts val="0"/>
              </a:spcAft>
              <a:buSzPts val="1800"/>
              <a:buNone/>
              <a:defRPr sz="1800"/>
            </a:lvl8pPr>
            <a:lvl9pPr lvl="8" rtl="0">
              <a:spcBef>
                <a:spcPts val="0"/>
              </a:spcBef>
              <a:spcAft>
                <a:spcPts val="0"/>
              </a:spcAft>
              <a:buSzPts val="1800"/>
              <a:buNone/>
              <a:defRPr sz="1800"/>
            </a:lvl9pPr>
          </a:lstStyle>
          <a:p>
            <a:endParaRPr/>
          </a:p>
        </p:txBody>
      </p:sp>
      <p:sp>
        <p:nvSpPr>
          <p:cNvPr id="70" name="Google Shape;70;p10"/>
          <p:cNvSpPr txBox="1"/>
          <p:nvPr/>
        </p:nvSpPr>
        <p:spPr>
          <a:xfrm>
            <a:off x="466825" y="360000"/>
            <a:ext cx="2334000" cy="215400"/>
          </a:xfrm>
          <a:prstGeom prst="rect">
            <a:avLst/>
          </a:prstGeom>
          <a:noFill/>
          <a:ln>
            <a:noFill/>
          </a:ln>
        </p:spPr>
        <p:txBody>
          <a:bodyPr spcFirstLastPara="1" wrap="square" lIns="0" tIns="0" rIns="0" bIns="0" anchor="ctr" anchorCtr="0">
            <a:spAutoFit/>
          </a:bodyPr>
          <a:lstStyle/>
          <a:p>
            <a:pPr marL="0" lvl="0" indent="0" algn="l" rtl="0">
              <a:spcBef>
                <a:spcPts val="0"/>
              </a:spcBef>
              <a:spcAft>
                <a:spcPts val="0"/>
              </a:spcAft>
              <a:buNone/>
            </a:pPr>
            <a:r>
              <a:rPr lang="en-GB" sz="1200" b="1">
                <a:latin typeface="Lexend"/>
                <a:ea typeface="Lexend"/>
                <a:cs typeface="Lexend"/>
                <a:sym typeface="Lexend"/>
              </a:rPr>
              <a:t>Name</a:t>
            </a:r>
            <a:r>
              <a:rPr lang="en-GB" b="1">
                <a:latin typeface="Lexend"/>
                <a:ea typeface="Lexend"/>
                <a:cs typeface="Lexend"/>
                <a:sym typeface="Lexend"/>
              </a:rPr>
              <a:t>:</a:t>
            </a:r>
            <a:endParaRPr b="1">
              <a:latin typeface="Lexend"/>
              <a:ea typeface="Lexend"/>
              <a:cs typeface="Lexend"/>
              <a:sym typeface="Lexend"/>
            </a:endParaRPr>
          </a:p>
        </p:txBody>
      </p:sp>
      <p:cxnSp>
        <p:nvCxnSpPr>
          <p:cNvPr id="71" name="Google Shape;71;p10"/>
          <p:cNvCxnSpPr/>
          <p:nvPr/>
        </p:nvCxnSpPr>
        <p:spPr>
          <a:xfrm>
            <a:off x="987525" y="610425"/>
            <a:ext cx="1813200" cy="0"/>
          </a:xfrm>
          <a:prstGeom prst="straightConnector1">
            <a:avLst/>
          </a:prstGeom>
          <a:noFill/>
          <a:ln w="9525" cap="flat" cmpd="sng">
            <a:solidFill>
              <a:schemeClr val="dk2"/>
            </a:solidFill>
            <a:prstDash val="solid"/>
            <a:round/>
            <a:headEnd type="none" w="med" len="med"/>
            <a:tailEnd type="none" w="med" len="med"/>
          </a:ln>
        </p:spPr>
      </p:cxnSp>
      <p:pic>
        <p:nvPicPr>
          <p:cNvPr id="72" name="Google Shape;72;p10"/>
          <p:cNvPicPr preferRelativeResize="0"/>
          <p:nvPr/>
        </p:nvPicPr>
        <p:blipFill>
          <a:blip r:embed="rId3">
            <a:alphaModFix/>
          </a:blip>
          <a:stretch>
            <a:fillRect/>
          </a:stretch>
        </p:blipFill>
        <p:spPr>
          <a:xfrm>
            <a:off x="5722275" y="215699"/>
            <a:ext cx="504000" cy="504000"/>
          </a:xfrm>
          <a:prstGeom prst="rect">
            <a:avLst/>
          </a:prstGeom>
          <a:noFill/>
          <a:ln>
            <a:noFill/>
          </a:ln>
        </p:spPr>
      </p:pic>
      <p:pic>
        <p:nvPicPr>
          <p:cNvPr id="73" name="Google Shape;73;p10"/>
          <p:cNvPicPr preferRelativeResize="0"/>
          <p:nvPr/>
        </p:nvPicPr>
        <p:blipFill>
          <a:blip r:embed="rId4">
            <a:alphaModFix/>
          </a:blip>
          <a:stretch>
            <a:fillRect/>
          </a:stretch>
        </p:blipFill>
        <p:spPr>
          <a:xfrm>
            <a:off x="468000" y="1242003"/>
            <a:ext cx="6624000" cy="66240"/>
          </a:xfrm>
          <a:prstGeom prst="rect">
            <a:avLst/>
          </a:prstGeom>
          <a:noFill/>
          <a:ln>
            <a:noFill/>
          </a:ln>
        </p:spPr>
      </p:pic>
      <p:sp>
        <p:nvSpPr>
          <p:cNvPr id="74" name="Google Shape;74;p10"/>
          <p:cNvSpPr txBox="1"/>
          <p:nvPr/>
        </p:nvSpPr>
        <p:spPr>
          <a:xfrm>
            <a:off x="6189000" y="360000"/>
            <a:ext cx="903000" cy="184800"/>
          </a:xfrm>
          <a:prstGeom prst="rect">
            <a:avLst/>
          </a:prstGeom>
          <a:noFill/>
          <a:ln>
            <a:noFill/>
          </a:ln>
        </p:spPr>
        <p:txBody>
          <a:bodyPr spcFirstLastPara="1" wrap="square" lIns="0" tIns="0" rIns="0" bIns="0" anchor="ctr" anchorCtr="0">
            <a:spAutoFit/>
          </a:bodyPr>
          <a:lstStyle/>
          <a:p>
            <a:pPr marL="0" lvl="0" indent="0" algn="r" rtl="0">
              <a:spcBef>
                <a:spcPts val="0"/>
              </a:spcBef>
              <a:spcAft>
                <a:spcPts val="0"/>
              </a:spcAft>
              <a:buNone/>
            </a:pPr>
            <a:r>
              <a:rPr lang="en-GB" sz="1200" b="1">
                <a:latin typeface="Lexend"/>
                <a:ea typeface="Lexend"/>
                <a:cs typeface="Lexend"/>
                <a:sym typeface="Lexend"/>
              </a:rPr>
              <a:t>Worksheet</a:t>
            </a:r>
            <a:endParaRPr b="1">
              <a:latin typeface="Lexend"/>
              <a:ea typeface="Lexend"/>
              <a:cs typeface="Lexend"/>
              <a:sym typeface="Lexend"/>
            </a:endParaRPr>
          </a:p>
        </p:txBody>
      </p:sp>
    </p:spTree>
  </p:cSld>
  <p:clrMapOvr>
    <a:masterClrMapping/>
  </p:clrMapOvr>
  <p:extLst>
    <p:ext uri="{DCECCB84-F9BA-43D5-87BE-67443E8EF086}">
      <p15:sldGuideLst xmlns:p15="http://schemas.microsoft.com/office/powerpoint/2012/main">
        <p15:guide id="1" orient="horz" pos="454">
          <p15:clr>
            <a:srgbClr val="D9D9D9"/>
          </p15:clr>
        </p15:guide>
        <p15:guide id="2" orient="horz" pos="544">
          <p15:clr>
            <a:srgbClr val="D9D9D9"/>
          </p15:clr>
        </p15:guide>
        <p15:guide id="3" orient="horz" pos="1916">
          <p15:clr>
            <a:srgbClr val="D9D9D9"/>
          </p15:clr>
        </p15:guide>
        <p15:guide id="4" orient="horz" pos="3368">
          <p15:clr>
            <a:srgbClr val="D9D9D9"/>
          </p15:clr>
        </p15:guide>
        <p15:guide id="5" orient="horz" pos="4762">
          <p15:clr>
            <a:srgbClr val="D9D9D9"/>
          </p15:clr>
        </p15:guide>
        <p15:guide id="6" orient="horz" pos="6282">
          <p15:clr>
            <a:srgbClr val="D9D9D9"/>
          </p15:clr>
        </p15:guide>
        <p15:guide id="7" pos="295">
          <p15:clr>
            <a:srgbClr val="FF0000"/>
          </p15:clr>
        </p15:guide>
        <p15:guide id="8" pos="4467">
          <p15:clr>
            <a:srgbClr val="FF0000"/>
          </p15:clr>
        </p15:guide>
        <p15:guide id="9" pos="1519">
          <p15:clr>
            <a:srgbClr val="D9D9D9"/>
          </p15:clr>
        </p15:guide>
        <p15:guide id="10" pos="1764">
          <p15:clr>
            <a:srgbClr val="D9D9D9"/>
          </p15:clr>
        </p15:guide>
        <p15:guide id="11" pos="3243">
          <p15:clr>
            <a:srgbClr val="D9D9D9"/>
          </p15:clr>
        </p15:guide>
        <p15:guide id="12" pos="2998">
          <p15:clr>
            <a:srgbClr val="D9D9D9"/>
          </p15:clr>
        </p15:guide>
        <p15:guide id="13" pos="3120">
          <p15:clr>
            <a:srgbClr val="D9D9D9"/>
          </p15:clr>
        </p15:guide>
        <p15:guide id="14" pos="1642">
          <p15:clr>
            <a:srgbClr val="D9D9D9"/>
          </p15:clr>
        </p15:guide>
        <p15:guide id="15" pos="2381">
          <p15:clr>
            <a:srgbClr val="D9D9D9"/>
          </p15:clr>
        </p15:guide>
        <p15:guide id="16" pos="2154">
          <p15:clr>
            <a:srgbClr val="FF0000"/>
          </p15:clr>
        </p15:guide>
        <p15:guide id="17" pos="2608">
          <p15:clr>
            <a:srgbClr val="FF0000"/>
          </p15:clr>
        </p15:guide>
        <p15:guide id="18" orient="horz" pos="227">
          <p15:clr>
            <a:srgbClr val="FF000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1.1 Title page with long title">
  <p:cSld name="SECTION_HEADER_1_1_1_1_1_1_1_1_1_1_1_2_1_1_1_1_1_1_2">
    <p:bg>
      <p:bgPr>
        <a:solidFill>
          <a:schemeClr val="lt1"/>
        </a:solidFill>
        <a:effectLst/>
      </p:bgPr>
    </p:bg>
    <p:spTree>
      <p:nvGrpSpPr>
        <p:cNvPr id="1" name="Shape 75"/>
        <p:cNvGrpSpPr/>
        <p:nvPr/>
      </p:nvGrpSpPr>
      <p:grpSpPr>
        <a:xfrm>
          <a:off x="0" y="0"/>
          <a:ext cx="0" cy="0"/>
          <a:chOff x="0" y="0"/>
          <a:chExt cx="0" cy="0"/>
        </a:xfrm>
      </p:grpSpPr>
      <p:pic>
        <p:nvPicPr>
          <p:cNvPr id="76" name="Google Shape;76;p11"/>
          <p:cNvPicPr preferRelativeResize="0"/>
          <p:nvPr/>
        </p:nvPicPr>
        <p:blipFill>
          <a:blip r:embed="rId2">
            <a:alphaModFix/>
          </a:blip>
          <a:stretch>
            <a:fillRect/>
          </a:stretch>
        </p:blipFill>
        <p:spPr>
          <a:xfrm>
            <a:off x="6910937" y="9972010"/>
            <a:ext cx="181075" cy="246288"/>
          </a:xfrm>
          <a:prstGeom prst="rect">
            <a:avLst/>
          </a:prstGeom>
          <a:noFill/>
          <a:ln>
            <a:noFill/>
          </a:ln>
        </p:spPr>
      </p:pic>
      <p:sp>
        <p:nvSpPr>
          <p:cNvPr id="77" name="Google Shape;77;p11"/>
          <p:cNvSpPr txBox="1">
            <a:spLocks noGrp="1"/>
          </p:cNvSpPr>
          <p:nvPr>
            <p:ph type="sldNum" idx="12"/>
          </p:nvPr>
        </p:nvSpPr>
        <p:spPr>
          <a:xfrm>
            <a:off x="6352325" y="9972000"/>
            <a:ext cx="483300" cy="277200"/>
          </a:xfrm>
          <a:prstGeom prst="rect">
            <a:avLst/>
          </a:prstGeom>
        </p:spPr>
        <p:txBody>
          <a:bodyPr spcFirstLastPara="1" wrap="square" lIns="91425" tIns="91425" rIns="91425" bIns="91425" anchor="ctr" anchorCtr="0">
            <a:noAutofit/>
          </a:bodyPr>
          <a:lstStyle>
            <a:lvl1pPr lvl="0" rtl="0">
              <a:buNone/>
              <a:defRPr sz="1200">
                <a:latin typeface="Lexend Medium"/>
                <a:ea typeface="Lexend Medium"/>
                <a:cs typeface="Lexend Medium"/>
                <a:sym typeface="Lexend Medium"/>
              </a:defRPr>
            </a:lvl1pPr>
            <a:lvl2pPr lvl="1" rtl="0">
              <a:buNone/>
              <a:defRPr sz="1200">
                <a:latin typeface="Lexend Medium"/>
                <a:ea typeface="Lexend Medium"/>
                <a:cs typeface="Lexend Medium"/>
                <a:sym typeface="Lexend Medium"/>
              </a:defRPr>
            </a:lvl2pPr>
            <a:lvl3pPr lvl="2" rtl="0">
              <a:buNone/>
              <a:defRPr sz="1200">
                <a:latin typeface="Lexend Medium"/>
                <a:ea typeface="Lexend Medium"/>
                <a:cs typeface="Lexend Medium"/>
                <a:sym typeface="Lexend Medium"/>
              </a:defRPr>
            </a:lvl3pPr>
            <a:lvl4pPr lvl="3" rtl="0">
              <a:buNone/>
              <a:defRPr sz="1200">
                <a:latin typeface="Lexend Medium"/>
                <a:ea typeface="Lexend Medium"/>
                <a:cs typeface="Lexend Medium"/>
                <a:sym typeface="Lexend Medium"/>
              </a:defRPr>
            </a:lvl4pPr>
            <a:lvl5pPr lvl="4" rtl="0">
              <a:buNone/>
              <a:defRPr sz="1200">
                <a:latin typeface="Lexend Medium"/>
                <a:ea typeface="Lexend Medium"/>
                <a:cs typeface="Lexend Medium"/>
                <a:sym typeface="Lexend Medium"/>
              </a:defRPr>
            </a:lvl5pPr>
            <a:lvl6pPr lvl="5" rtl="0">
              <a:buNone/>
              <a:defRPr sz="1200">
                <a:latin typeface="Lexend Medium"/>
                <a:ea typeface="Lexend Medium"/>
                <a:cs typeface="Lexend Medium"/>
                <a:sym typeface="Lexend Medium"/>
              </a:defRPr>
            </a:lvl6pPr>
            <a:lvl7pPr lvl="6" rtl="0">
              <a:buNone/>
              <a:defRPr sz="1200">
                <a:latin typeface="Lexend Medium"/>
                <a:ea typeface="Lexend Medium"/>
                <a:cs typeface="Lexend Medium"/>
                <a:sym typeface="Lexend Medium"/>
              </a:defRPr>
            </a:lvl7pPr>
            <a:lvl8pPr lvl="7" rtl="0">
              <a:buNone/>
              <a:defRPr sz="1200">
                <a:latin typeface="Lexend Medium"/>
                <a:ea typeface="Lexend Medium"/>
                <a:cs typeface="Lexend Medium"/>
                <a:sym typeface="Lexend Medium"/>
              </a:defRPr>
            </a:lvl8pPr>
            <a:lvl9pPr lvl="8" rtl="0">
              <a:buNone/>
              <a:defRPr sz="1200">
                <a:latin typeface="Lexend Medium"/>
                <a:ea typeface="Lexend Medium"/>
                <a:cs typeface="Lexend Medium"/>
                <a:sym typeface="Lexend Medium"/>
              </a:defRPr>
            </a:lvl9pPr>
          </a:lstStyle>
          <a:p>
            <a:pPr marL="0" lvl="0" indent="0" algn="r" rtl="0">
              <a:spcBef>
                <a:spcPts val="0"/>
              </a:spcBef>
              <a:spcAft>
                <a:spcPts val="0"/>
              </a:spcAft>
              <a:buNone/>
            </a:pPr>
            <a:fld id="{00000000-1234-1234-1234-123412341234}" type="slidenum">
              <a:rPr lang="en-GB"/>
              <a:t>‹#›</a:t>
            </a:fld>
            <a:endParaRPr/>
          </a:p>
        </p:txBody>
      </p:sp>
      <p:sp>
        <p:nvSpPr>
          <p:cNvPr id="78" name="Google Shape;78;p11"/>
          <p:cNvSpPr txBox="1">
            <a:spLocks noGrp="1"/>
          </p:cNvSpPr>
          <p:nvPr>
            <p:ph type="title"/>
          </p:nvPr>
        </p:nvSpPr>
        <p:spPr>
          <a:xfrm>
            <a:off x="468000" y="864000"/>
            <a:ext cx="6624000" cy="360000"/>
          </a:xfrm>
          <a:prstGeom prst="rect">
            <a:avLst/>
          </a:prstGeom>
        </p:spPr>
        <p:txBody>
          <a:bodyPr spcFirstLastPara="1" wrap="square" lIns="0" tIns="0" rIns="0" bIns="0" anchor="ctr" anchorCtr="0">
            <a:spAutoFit/>
          </a:bodyPr>
          <a:lstStyle>
            <a:lvl1pPr lvl="0" rtl="0">
              <a:spcBef>
                <a:spcPts val="0"/>
              </a:spcBef>
              <a:spcAft>
                <a:spcPts val="0"/>
              </a:spcAft>
              <a:buSzPts val="1800"/>
              <a:buNone/>
              <a:defRPr sz="1800"/>
            </a:lvl1pPr>
            <a:lvl2pPr lvl="1" rtl="0">
              <a:spcBef>
                <a:spcPts val="0"/>
              </a:spcBef>
              <a:spcAft>
                <a:spcPts val="0"/>
              </a:spcAft>
              <a:buSzPts val="1800"/>
              <a:buNone/>
              <a:defRPr sz="1800"/>
            </a:lvl2pPr>
            <a:lvl3pPr lvl="2" rtl="0">
              <a:spcBef>
                <a:spcPts val="0"/>
              </a:spcBef>
              <a:spcAft>
                <a:spcPts val="0"/>
              </a:spcAft>
              <a:buSzPts val="1800"/>
              <a:buNone/>
              <a:defRPr sz="1800"/>
            </a:lvl3pPr>
            <a:lvl4pPr lvl="3" rtl="0">
              <a:spcBef>
                <a:spcPts val="0"/>
              </a:spcBef>
              <a:spcAft>
                <a:spcPts val="0"/>
              </a:spcAft>
              <a:buSzPts val="1800"/>
              <a:buNone/>
              <a:defRPr sz="1800"/>
            </a:lvl4pPr>
            <a:lvl5pPr lvl="4" rtl="0">
              <a:spcBef>
                <a:spcPts val="0"/>
              </a:spcBef>
              <a:spcAft>
                <a:spcPts val="0"/>
              </a:spcAft>
              <a:buSzPts val="1800"/>
              <a:buNone/>
              <a:defRPr sz="1800"/>
            </a:lvl5pPr>
            <a:lvl6pPr lvl="5" rtl="0">
              <a:spcBef>
                <a:spcPts val="0"/>
              </a:spcBef>
              <a:spcAft>
                <a:spcPts val="0"/>
              </a:spcAft>
              <a:buSzPts val="1800"/>
              <a:buNone/>
              <a:defRPr sz="1800"/>
            </a:lvl6pPr>
            <a:lvl7pPr lvl="6" rtl="0">
              <a:spcBef>
                <a:spcPts val="0"/>
              </a:spcBef>
              <a:spcAft>
                <a:spcPts val="0"/>
              </a:spcAft>
              <a:buSzPts val="1800"/>
              <a:buNone/>
              <a:defRPr sz="1800"/>
            </a:lvl7pPr>
            <a:lvl8pPr lvl="7" rtl="0">
              <a:spcBef>
                <a:spcPts val="0"/>
              </a:spcBef>
              <a:spcAft>
                <a:spcPts val="0"/>
              </a:spcAft>
              <a:buSzPts val="1800"/>
              <a:buNone/>
              <a:defRPr sz="1800"/>
            </a:lvl8pPr>
            <a:lvl9pPr lvl="8" rtl="0">
              <a:spcBef>
                <a:spcPts val="0"/>
              </a:spcBef>
              <a:spcAft>
                <a:spcPts val="0"/>
              </a:spcAft>
              <a:buSzPts val="1800"/>
              <a:buNone/>
              <a:defRPr sz="1800"/>
            </a:lvl9pPr>
          </a:lstStyle>
          <a:p>
            <a:endParaRPr/>
          </a:p>
        </p:txBody>
      </p:sp>
      <p:pic>
        <p:nvPicPr>
          <p:cNvPr id="79" name="Google Shape;79;p11"/>
          <p:cNvPicPr preferRelativeResize="0"/>
          <p:nvPr/>
        </p:nvPicPr>
        <p:blipFill>
          <a:blip r:embed="rId3">
            <a:alphaModFix/>
          </a:blip>
          <a:stretch>
            <a:fillRect/>
          </a:stretch>
        </p:blipFill>
        <p:spPr>
          <a:xfrm>
            <a:off x="468000" y="1543153"/>
            <a:ext cx="6624000" cy="66240"/>
          </a:xfrm>
          <a:prstGeom prst="rect">
            <a:avLst/>
          </a:prstGeom>
          <a:noFill/>
          <a:ln>
            <a:noFill/>
          </a:ln>
        </p:spPr>
      </p:pic>
      <p:sp>
        <p:nvSpPr>
          <p:cNvPr id="80" name="Google Shape;80;p11"/>
          <p:cNvSpPr txBox="1"/>
          <p:nvPr/>
        </p:nvSpPr>
        <p:spPr>
          <a:xfrm>
            <a:off x="466825" y="360000"/>
            <a:ext cx="2334000" cy="215400"/>
          </a:xfrm>
          <a:prstGeom prst="rect">
            <a:avLst/>
          </a:prstGeom>
          <a:noFill/>
          <a:ln>
            <a:noFill/>
          </a:ln>
        </p:spPr>
        <p:txBody>
          <a:bodyPr spcFirstLastPara="1" wrap="square" lIns="0" tIns="0" rIns="0" bIns="0" anchor="ctr" anchorCtr="0">
            <a:spAutoFit/>
          </a:bodyPr>
          <a:lstStyle/>
          <a:p>
            <a:pPr marL="0" lvl="0" indent="0" algn="l" rtl="0">
              <a:spcBef>
                <a:spcPts val="0"/>
              </a:spcBef>
              <a:spcAft>
                <a:spcPts val="0"/>
              </a:spcAft>
              <a:buNone/>
            </a:pPr>
            <a:r>
              <a:rPr lang="en-GB" sz="1200" b="1">
                <a:latin typeface="Lexend"/>
                <a:ea typeface="Lexend"/>
                <a:cs typeface="Lexend"/>
                <a:sym typeface="Lexend"/>
              </a:rPr>
              <a:t>Name</a:t>
            </a:r>
            <a:r>
              <a:rPr lang="en-GB" b="1">
                <a:latin typeface="Lexend"/>
                <a:ea typeface="Lexend"/>
                <a:cs typeface="Lexend"/>
                <a:sym typeface="Lexend"/>
              </a:rPr>
              <a:t>:</a:t>
            </a:r>
            <a:endParaRPr b="1">
              <a:latin typeface="Lexend"/>
              <a:ea typeface="Lexend"/>
              <a:cs typeface="Lexend"/>
              <a:sym typeface="Lexend"/>
            </a:endParaRPr>
          </a:p>
        </p:txBody>
      </p:sp>
      <p:cxnSp>
        <p:nvCxnSpPr>
          <p:cNvPr id="81" name="Google Shape;81;p11"/>
          <p:cNvCxnSpPr/>
          <p:nvPr/>
        </p:nvCxnSpPr>
        <p:spPr>
          <a:xfrm>
            <a:off x="987525" y="610425"/>
            <a:ext cx="1813200" cy="0"/>
          </a:xfrm>
          <a:prstGeom prst="straightConnector1">
            <a:avLst/>
          </a:prstGeom>
          <a:noFill/>
          <a:ln w="9525" cap="flat" cmpd="sng">
            <a:solidFill>
              <a:schemeClr val="dk2"/>
            </a:solidFill>
            <a:prstDash val="solid"/>
            <a:round/>
            <a:headEnd type="none" w="med" len="med"/>
            <a:tailEnd type="none" w="med" len="med"/>
          </a:ln>
        </p:spPr>
      </p:cxnSp>
      <p:pic>
        <p:nvPicPr>
          <p:cNvPr id="82" name="Google Shape;82;p11"/>
          <p:cNvPicPr preferRelativeResize="0"/>
          <p:nvPr/>
        </p:nvPicPr>
        <p:blipFill>
          <a:blip r:embed="rId4">
            <a:alphaModFix/>
          </a:blip>
          <a:stretch>
            <a:fillRect/>
          </a:stretch>
        </p:blipFill>
        <p:spPr>
          <a:xfrm>
            <a:off x="5722275" y="215699"/>
            <a:ext cx="504000" cy="504000"/>
          </a:xfrm>
          <a:prstGeom prst="rect">
            <a:avLst/>
          </a:prstGeom>
          <a:noFill/>
          <a:ln>
            <a:noFill/>
          </a:ln>
        </p:spPr>
      </p:pic>
      <p:sp>
        <p:nvSpPr>
          <p:cNvPr id="83" name="Google Shape;83;p11"/>
          <p:cNvSpPr txBox="1"/>
          <p:nvPr/>
        </p:nvSpPr>
        <p:spPr>
          <a:xfrm>
            <a:off x="6189000" y="360000"/>
            <a:ext cx="903000" cy="184800"/>
          </a:xfrm>
          <a:prstGeom prst="rect">
            <a:avLst/>
          </a:prstGeom>
          <a:noFill/>
          <a:ln>
            <a:noFill/>
          </a:ln>
        </p:spPr>
        <p:txBody>
          <a:bodyPr spcFirstLastPara="1" wrap="square" lIns="0" tIns="0" rIns="0" bIns="0" anchor="ctr" anchorCtr="0">
            <a:spAutoFit/>
          </a:bodyPr>
          <a:lstStyle/>
          <a:p>
            <a:pPr marL="0" lvl="0" indent="0" algn="r" rtl="0">
              <a:spcBef>
                <a:spcPts val="0"/>
              </a:spcBef>
              <a:spcAft>
                <a:spcPts val="0"/>
              </a:spcAft>
              <a:buNone/>
            </a:pPr>
            <a:r>
              <a:rPr lang="en-GB" sz="1200" b="1">
                <a:latin typeface="Lexend"/>
                <a:ea typeface="Lexend"/>
                <a:cs typeface="Lexend"/>
                <a:sym typeface="Lexend"/>
              </a:rPr>
              <a:t>Worksheet</a:t>
            </a:r>
            <a:endParaRPr b="1">
              <a:latin typeface="Lexend"/>
              <a:ea typeface="Lexend"/>
              <a:cs typeface="Lexend"/>
              <a:sym typeface="Lexend"/>
            </a:endParaRPr>
          </a:p>
        </p:txBody>
      </p:sp>
    </p:spTree>
  </p:cSld>
  <p:clrMapOvr>
    <a:masterClrMapping/>
  </p:clrMapOvr>
  <p:extLst>
    <p:ext uri="{DCECCB84-F9BA-43D5-87BE-67443E8EF086}">
      <p15:sldGuideLst xmlns:p15="http://schemas.microsoft.com/office/powerpoint/2012/main">
        <p15:guide id="1" orient="horz" pos="454">
          <p15:clr>
            <a:srgbClr val="D9D9D9"/>
          </p15:clr>
        </p15:guide>
        <p15:guide id="2" orient="horz" pos="544">
          <p15:clr>
            <a:srgbClr val="D9D9D9"/>
          </p15:clr>
        </p15:guide>
        <p15:guide id="3" orient="horz" pos="1916">
          <p15:clr>
            <a:srgbClr val="D9D9D9"/>
          </p15:clr>
        </p15:guide>
        <p15:guide id="4" orient="horz" pos="3368">
          <p15:clr>
            <a:srgbClr val="D9D9D9"/>
          </p15:clr>
        </p15:guide>
        <p15:guide id="5" orient="horz" pos="4762">
          <p15:clr>
            <a:srgbClr val="D9D9D9"/>
          </p15:clr>
        </p15:guide>
        <p15:guide id="6" orient="horz" pos="6282">
          <p15:clr>
            <a:srgbClr val="D9D9D9"/>
          </p15:clr>
        </p15:guide>
        <p15:guide id="7" pos="295">
          <p15:clr>
            <a:srgbClr val="FF0000"/>
          </p15:clr>
        </p15:guide>
        <p15:guide id="8" pos="4467">
          <p15:clr>
            <a:srgbClr val="FF0000"/>
          </p15:clr>
        </p15:guide>
        <p15:guide id="9" pos="1519">
          <p15:clr>
            <a:srgbClr val="D9D9D9"/>
          </p15:clr>
        </p15:guide>
        <p15:guide id="10" pos="1764">
          <p15:clr>
            <a:srgbClr val="D9D9D9"/>
          </p15:clr>
        </p15:guide>
        <p15:guide id="11" pos="3243">
          <p15:clr>
            <a:srgbClr val="D9D9D9"/>
          </p15:clr>
        </p15:guide>
        <p15:guide id="12" pos="2998">
          <p15:clr>
            <a:srgbClr val="D9D9D9"/>
          </p15:clr>
        </p15:guide>
        <p15:guide id="13" pos="3120">
          <p15:clr>
            <a:srgbClr val="D9D9D9"/>
          </p15:clr>
        </p15:guide>
        <p15:guide id="14" pos="1642">
          <p15:clr>
            <a:srgbClr val="D9D9D9"/>
          </p15:clr>
        </p15:guide>
        <p15:guide id="15" pos="2381">
          <p15:clr>
            <a:srgbClr val="D9D9D9"/>
          </p15:clr>
        </p15:guide>
        <p15:guide id="16" pos="2154">
          <p15:clr>
            <a:srgbClr val="FF0000"/>
          </p15:clr>
        </p15:guide>
        <p15:guide id="17" pos="2608">
          <p15:clr>
            <a:srgbClr val="FF0000"/>
          </p15:clr>
        </p15:guide>
        <p15:guide id="18" orient="horz" pos="227">
          <p15:clr>
            <a:srgbClr val="FF000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2.0 Middle page">
  <p:cSld name="SECTION_HEADER_1_1_1_1_1_1_1_1_1_1_1_2_1_1_1_1_1_1_1_1_2">
    <p:bg>
      <p:bgPr>
        <a:solidFill>
          <a:schemeClr val="lt1"/>
        </a:solidFill>
        <a:effectLst/>
      </p:bgPr>
    </p:bg>
    <p:spTree>
      <p:nvGrpSpPr>
        <p:cNvPr id="1" name="Shape 84"/>
        <p:cNvGrpSpPr/>
        <p:nvPr/>
      </p:nvGrpSpPr>
      <p:grpSpPr>
        <a:xfrm>
          <a:off x="0" y="0"/>
          <a:ext cx="0" cy="0"/>
          <a:chOff x="0" y="0"/>
          <a:chExt cx="0" cy="0"/>
        </a:xfrm>
      </p:grpSpPr>
      <p:pic>
        <p:nvPicPr>
          <p:cNvPr id="85" name="Google Shape;85;p12"/>
          <p:cNvPicPr preferRelativeResize="0"/>
          <p:nvPr/>
        </p:nvPicPr>
        <p:blipFill>
          <a:blip r:embed="rId2">
            <a:alphaModFix/>
          </a:blip>
          <a:stretch>
            <a:fillRect/>
          </a:stretch>
        </p:blipFill>
        <p:spPr>
          <a:xfrm>
            <a:off x="6910937" y="9972010"/>
            <a:ext cx="181075" cy="246288"/>
          </a:xfrm>
          <a:prstGeom prst="rect">
            <a:avLst/>
          </a:prstGeom>
          <a:noFill/>
          <a:ln>
            <a:noFill/>
          </a:ln>
        </p:spPr>
      </p:pic>
      <p:sp>
        <p:nvSpPr>
          <p:cNvPr id="86" name="Google Shape;86;p12"/>
          <p:cNvSpPr txBox="1">
            <a:spLocks noGrp="1"/>
          </p:cNvSpPr>
          <p:nvPr>
            <p:ph type="sldNum" idx="12"/>
          </p:nvPr>
        </p:nvSpPr>
        <p:spPr>
          <a:xfrm>
            <a:off x="6352325" y="9972000"/>
            <a:ext cx="483300" cy="277200"/>
          </a:xfrm>
          <a:prstGeom prst="rect">
            <a:avLst/>
          </a:prstGeom>
        </p:spPr>
        <p:txBody>
          <a:bodyPr spcFirstLastPara="1" wrap="square" lIns="91425" tIns="91425" rIns="91425" bIns="91425" anchor="ctr" anchorCtr="0">
            <a:noAutofit/>
          </a:bodyPr>
          <a:lstStyle>
            <a:lvl1pPr lvl="0" rtl="0">
              <a:buNone/>
              <a:defRPr sz="1200">
                <a:latin typeface="Lexend Medium"/>
                <a:ea typeface="Lexend Medium"/>
                <a:cs typeface="Lexend Medium"/>
                <a:sym typeface="Lexend Medium"/>
              </a:defRPr>
            </a:lvl1pPr>
            <a:lvl2pPr lvl="1" rtl="0">
              <a:buNone/>
              <a:defRPr sz="1200">
                <a:latin typeface="Lexend Medium"/>
                <a:ea typeface="Lexend Medium"/>
                <a:cs typeface="Lexend Medium"/>
                <a:sym typeface="Lexend Medium"/>
              </a:defRPr>
            </a:lvl2pPr>
            <a:lvl3pPr lvl="2" rtl="0">
              <a:buNone/>
              <a:defRPr sz="1200">
                <a:latin typeface="Lexend Medium"/>
                <a:ea typeface="Lexend Medium"/>
                <a:cs typeface="Lexend Medium"/>
                <a:sym typeface="Lexend Medium"/>
              </a:defRPr>
            </a:lvl3pPr>
            <a:lvl4pPr lvl="3" rtl="0">
              <a:buNone/>
              <a:defRPr sz="1200">
                <a:latin typeface="Lexend Medium"/>
                <a:ea typeface="Lexend Medium"/>
                <a:cs typeface="Lexend Medium"/>
                <a:sym typeface="Lexend Medium"/>
              </a:defRPr>
            </a:lvl4pPr>
            <a:lvl5pPr lvl="4" rtl="0">
              <a:buNone/>
              <a:defRPr sz="1200">
                <a:latin typeface="Lexend Medium"/>
                <a:ea typeface="Lexend Medium"/>
                <a:cs typeface="Lexend Medium"/>
                <a:sym typeface="Lexend Medium"/>
              </a:defRPr>
            </a:lvl5pPr>
            <a:lvl6pPr lvl="5" rtl="0">
              <a:buNone/>
              <a:defRPr sz="1200">
                <a:latin typeface="Lexend Medium"/>
                <a:ea typeface="Lexend Medium"/>
                <a:cs typeface="Lexend Medium"/>
                <a:sym typeface="Lexend Medium"/>
              </a:defRPr>
            </a:lvl6pPr>
            <a:lvl7pPr lvl="6" rtl="0">
              <a:buNone/>
              <a:defRPr sz="1200">
                <a:latin typeface="Lexend Medium"/>
                <a:ea typeface="Lexend Medium"/>
                <a:cs typeface="Lexend Medium"/>
                <a:sym typeface="Lexend Medium"/>
              </a:defRPr>
            </a:lvl7pPr>
            <a:lvl8pPr lvl="7" rtl="0">
              <a:buNone/>
              <a:defRPr sz="1200">
                <a:latin typeface="Lexend Medium"/>
                <a:ea typeface="Lexend Medium"/>
                <a:cs typeface="Lexend Medium"/>
                <a:sym typeface="Lexend Medium"/>
              </a:defRPr>
            </a:lvl8pPr>
            <a:lvl9pPr lvl="8" rtl="0">
              <a:buNone/>
              <a:defRPr sz="1200">
                <a:latin typeface="Lexend Medium"/>
                <a:ea typeface="Lexend Medium"/>
                <a:cs typeface="Lexend Medium"/>
                <a:sym typeface="Lexend Medium"/>
              </a:defRPr>
            </a:lvl9pPr>
          </a:lstStyle>
          <a:p>
            <a:pPr marL="0" lvl="0" indent="0" algn="r" rtl="0">
              <a:spcBef>
                <a:spcPts val="0"/>
              </a:spcBef>
              <a:spcAft>
                <a:spcPts val="0"/>
              </a:spcAft>
              <a:buNone/>
            </a:pPr>
            <a:fld id="{00000000-1234-1234-1234-123412341234}" type="slidenum">
              <a:rPr lang="en-GB"/>
              <a:t>‹#›</a:t>
            </a:fld>
            <a:endParaRPr/>
          </a:p>
        </p:txBody>
      </p:sp>
      <p:sp>
        <p:nvSpPr>
          <p:cNvPr id="87" name="Google Shape;87;p12"/>
          <p:cNvSpPr txBox="1"/>
          <p:nvPr/>
        </p:nvSpPr>
        <p:spPr>
          <a:xfrm>
            <a:off x="6366900" y="360000"/>
            <a:ext cx="726600" cy="138600"/>
          </a:xfrm>
          <a:prstGeom prst="rect">
            <a:avLst/>
          </a:prstGeom>
          <a:noFill/>
          <a:ln>
            <a:noFill/>
          </a:ln>
        </p:spPr>
        <p:txBody>
          <a:bodyPr spcFirstLastPara="1" wrap="square" lIns="0" tIns="0" rIns="0" bIns="0" anchor="ctr" anchorCtr="0">
            <a:spAutoFit/>
          </a:bodyPr>
          <a:lstStyle/>
          <a:p>
            <a:pPr marL="0" lvl="0" indent="0" algn="r" rtl="0">
              <a:spcBef>
                <a:spcPts val="0"/>
              </a:spcBef>
              <a:spcAft>
                <a:spcPts val="0"/>
              </a:spcAft>
              <a:buNone/>
            </a:pPr>
            <a:r>
              <a:rPr lang="en-GB" sz="900" b="1">
                <a:latin typeface="Lexend"/>
                <a:ea typeface="Lexend"/>
                <a:cs typeface="Lexend"/>
                <a:sym typeface="Lexend"/>
              </a:rPr>
              <a:t>Worksheet</a:t>
            </a:r>
            <a:endParaRPr sz="900" b="1">
              <a:latin typeface="Lexend"/>
              <a:ea typeface="Lexend"/>
              <a:cs typeface="Lexend"/>
              <a:sym typeface="Lexend"/>
            </a:endParaRPr>
          </a:p>
        </p:txBody>
      </p:sp>
      <p:sp>
        <p:nvSpPr>
          <p:cNvPr id="88" name="Google Shape;88;p12"/>
          <p:cNvSpPr txBox="1">
            <a:spLocks noGrp="1"/>
          </p:cNvSpPr>
          <p:nvPr>
            <p:ph type="subTitle" idx="1"/>
          </p:nvPr>
        </p:nvSpPr>
        <p:spPr>
          <a:xfrm>
            <a:off x="466825" y="360000"/>
            <a:ext cx="5779200" cy="246300"/>
          </a:xfrm>
          <a:prstGeom prst="rect">
            <a:avLst/>
          </a:prstGeom>
          <a:ln>
            <a:noFill/>
          </a:ln>
        </p:spPr>
        <p:txBody>
          <a:bodyPr spcFirstLastPara="1" wrap="square" lIns="0" tIns="0" rIns="0" bIns="0" anchor="t" anchorCtr="0">
            <a:spAutoFit/>
          </a:bodyPr>
          <a:lstStyle>
            <a:lvl1pPr lvl="0" rtl="0">
              <a:spcBef>
                <a:spcPts val="0"/>
              </a:spcBef>
              <a:spcAft>
                <a:spcPts val="0"/>
              </a:spcAft>
              <a:buSzPts val="900"/>
              <a:buFont typeface="Lexend"/>
              <a:buNone/>
              <a:defRPr sz="900">
                <a:latin typeface="Lexend"/>
                <a:ea typeface="Lexend"/>
                <a:cs typeface="Lexend"/>
                <a:sym typeface="Lexend"/>
              </a:defRPr>
            </a:lvl1pPr>
            <a:lvl2pPr lvl="1" rtl="0">
              <a:spcBef>
                <a:spcPts val="0"/>
              </a:spcBef>
              <a:spcAft>
                <a:spcPts val="0"/>
              </a:spcAft>
              <a:buSzPts val="1200"/>
              <a:buNone/>
              <a:defRPr sz="1200"/>
            </a:lvl2pPr>
            <a:lvl3pPr lvl="2" rtl="0">
              <a:spcBef>
                <a:spcPts val="0"/>
              </a:spcBef>
              <a:spcAft>
                <a:spcPts val="0"/>
              </a:spcAft>
              <a:buSzPts val="1200"/>
              <a:buNone/>
              <a:defRPr sz="1200"/>
            </a:lvl3pPr>
            <a:lvl4pPr lvl="3" rtl="0">
              <a:spcBef>
                <a:spcPts val="0"/>
              </a:spcBef>
              <a:spcAft>
                <a:spcPts val="0"/>
              </a:spcAft>
              <a:buSzPts val="1200"/>
              <a:buNone/>
              <a:defRPr sz="1200"/>
            </a:lvl4pPr>
            <a:lvl5pPr lvl="4" rtl="0">
              <a:spcBef>
                <a:spcPts val="0"/>
              </a:spcBef>
              <a:spcAft>
                <a:spcPts val="0"/>
              </a:spcAft>
              <a:buSzPts val="1200"/>
              <a:buNone/>
              <a:defRPr sz="1200"/>
            </a:lvl5pPr>
            <a:lvl6pPr lvl="5" rtl="0">
              <a:spcBef>
                <a:spcPts val="0"/>
              </a:spcBef>
              <a:spcAft>
                <a:spcPts val="0"/>
              </a:spcAft>
              <a:buSzPts val="1200"/>
              <a:buNone/>
              <a:defRPr sz="1200"/>
            </a:lvl6pPr>
            <a:lvl7pPr lvl="6" rtl="0">
              <a:spcBef>
                <a:spcPts val="0"/>
              </a:spcBef>
              <a:spcAft>
                <a:spcPts val="0"/>
              </a:spcAft>
              <a:buSzPts val="1200"/>
              <a:buNone/>
              <a:defRPr sz="1200"/>
            </a:lvl7pPr>
            <a:lvl8pPr lvl="7" rtl="0">
              <a:spcBef>
                <a:spcPts val="0"/>
              </a:spcBef>
              <a:spcAft>
                <a:spcPts val="0"/>
              </a:spcAft>
              <a:buSzPts val="1200"/>
              <a:buNone/>
              <a:defRPr sz="1200"/>
            </a:lvl8pPr>
            <a:lvl9pPr lvl="8" rtl="0">
              <a:spcBef>
                <a:spcPts val="0"/>
              </a:spcBef>
              <a:spcAft>
                <a:spcPts val="0"/>
              </a:spcAft>
              <a:buSzPts val="1200"/>
              <a:buNone/>
              <a:defRPr sz="1200"/>
            </a:lvl9pPr>
          </a:lstStyle>
          <a:p>
            <a:endParaRPr/>
          </a:p>
        </p:txBody>
      </p:sp>
    </p:spTree>
  </p:cSld>
  <p:clrMapOvr>
    <a:masterClrMapping/>
  </p:clrMapOvr>
  <p:extLst>
    <p:ext uri="{DCECCB84-F9BA-43D5-87BE-67443E8EF086}">
      <p15:sldGuideLst xmlns:p15="http://schemas.microsoft.com/office/powerpoint/2012/main">
        <p15:guide id="1" orient="horz" pos="454">
          <p15:clr>
            <a:srgbClr val="D9D9D9"/>
          </p15:clr>
        </p15:guide>
        <p15:guide id="2" orient="horz" pos="544">
          <p15:clr>
            <a:srgbClr val="D9D9D9"/>
          </p15:clr>
        </p15:guide>
        <p15:guide id="3" orient="horz" pos="1916">
          <p15:clr>
            <a:srgbClr val="D9D9D9"/>
          </p15:clr>
        </p15:guide>
        <p15:guide id="4" orient="horz" pos="3368">
          <p15:clr>
            <a:srgbClr val="D9D9D9"/>
          </p15:clr>
        </p15:guide>
        <p15:guide id="5" orient="horz" pos="4762">
          <p15:clr>
            <a:srgbClr val="D9D9D9"/>
          </p15:clr>
        </p15:guide>
        <p15:guide id="6" orient="horz" pos="6282">
          <p15:clr>
            <a:srgbClr val="D9D9D9"/>
          </p15:clr>
        </p15:guide>
        <p15:guide id="7" pos="295">
          <p15:clr>
            <a:srgbClr val="FF0000"/>
          </p15:clr>
        </p15:guide>
        <p15:guide id="8" pos="4467">
          <p15:clr>
            <a:srgbClr val="FF0000"/>
          </p15:clr>
        </p15:guide>
        <p15:guide id="9" pos="1519">
          <p15:clr>
            <a:srgbClr val="D9D9D9"/>
          </p15:clr>
        </p15:guide>
        <p15:guide id="10" pos="1764">
          <p15:clr>
            <a:srgbClr val="D9D9D9"/>
          </p15:clr>
        </p15:guide>
        <p15:guide id="11" pos="3243">
          <p15:clr>
            <a:srgbClr val="D9D9D9"/>
          </p15:clr>
        </p15:guide>
        <p15:guide id="12" pos="2998">
          <p15:clr>
            <a:srgbClr val="D9D9D9"/>
          </p15:clr>
        </p15:guide>
        <p15:guide id="13" pos="3120">
          <p15:clr>
            <a:srgbClr val="D9D9D9"/>
          </p15:clr>
        </p15:guide>
        <p15:guide id="14" pos="1642">
          <p15:clr>
            <a:srgbClr val="D9D9D9"/>
          </p15:clr>
        </p15:guide>
        <p15:guide id="15" pos="2381">
          <p15:clr>
            <a:srgbClr val="D9D9D9"/>
          </p15:clr>
        </p15:guide>
        <p15:guide id="16" pos="2154">
          <p15:clr>
            <a:srgbClr val="FF0000"/>
          </p15:clr>
        </p15:guide>
        <p15:guide id="17" pos="2608">
          <p15:clr>
            <a:srgbClr val="FF0000"/>
          </p15:clr>
        </p15:guide>
        <p15:guide id="18" orient="horz" pos="227">
          <p15:clr>
            <a:srgbClr val="FF0000"/>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2.1 Last page">
  <p:cSld name="SECTION_HEADER_1_1_1_1_1_1_1_1_1_1_1_2_1_1_1_1_1_1_1_1_1_3">
    <p:bg>
      <p:bgPr>
        <a:solidFill>
          <a:schemeClr val="lt1"/>
        </a:solidFill>
        <a:effectLst/>
      </p:bgPr>
    </p:bg>
    <p:spTree>
      <p:nvGrpSpPr>
        <p:cNvPr id="1" name="Shape 89"/>
        <p:cNvGrpSpPr/>
        <p:nvPr/>
      </p:nvGrpSpPr>
      <p:grpSpPr>
        <a:xfrm>
          <a:off x="0" y="0"/>
          <a:ext cx="0" cy="0"/>
          <a:chOff x="0" y="0"/>
          <a:chExt cx="0" cy="0"/>
        </a:xfrm>
      </p:grpSpPr>
      <p:pic>
        <p:nvPicPr>
          <p:cNvPr id="90" name="Google Shape;90;p13"/>
          <p:cNvPicPr preferRelativeResize="0"/>
          <p:nvPr/>
        </p:nvPicPr>
        <p:blipFill>
          <a:blip r:embed="rId2">
            <a:alphaModFix/>
          </a:blip>
          <a:stretch>
            <a:fillRect/>
          </a:stretch>
        </p:blipFill>
        <p:spPr>
          <a:xfrm>
            <a:off x="6910937" y="9972010"/>
            <a:ext cx="181075" cy="246288"/>
          </a:xfrm>
          <a:prstGeom prst="rect">
            <a:avLst/>
          </a:prstGeom>
          <a:noFill/>
          <a:ln>
            <a:noFill/>
          </a:ln>
        </p:spPr>
      </p:pic>
      <p:sp>
        <p:nvSpPr>
          <p:cNvPr id="91" name="Google Shape;91;p13"/>
          <p:cNvSpPr txBox="1">
            <a:spLocks noGrp="1"/>
          </p:cNvSpPr>
          <p:nvPr>
            <p:ph type="sldNum" idx="12"/>
          </p:nvPr>
        </p:nvSpPr>
        <p:spPr>
          <a:xfrm>
            <a:off x="6352325" y="9972000"/>
            <a:ext cx="483300" cy="277200"/>
          </a:xfrm>
          <a:prstGeom prst="rect">
            <a:avLst/>
          </a:prstGeom>
        </p:spPr>
        <p:txBody>
          <a:bodyPr spcFirstLastPara="1" wrap="square" lIns="91425" tIns="91425" rIns="91425" bIns="91425" anchor="ctr" anchorCtr="0">
            <a:noAutofit/>
          </a:bodyPr>
          <a:lstStyle>
            <a:lvl1pPr lvl="0" rtl="0">
              <a:buNone/>
              <a:defRPr sz="1200">
                <a:latin typeface="Lexend Medium"/>
                <a:ea typeface="Lexend Medium"/>
                <a:cs typeface="Lexend Medium"/>
                <a:sym typeface="Lexend Medium"/>
              </a:defRPr>
            </a:lvl1pPr>
            <a:lvl2pPr lvl="1" rtl="0">
              <a:buNone/>
              <a:defRPr sz="1200">
                <a:latin typeface="Lexend Medium"/>
                <a:ea typeface="Lexend Medium"/>
                <a:cs typeface="Lexend Medium"/>
                <a:sym typeface="Lexend Medium"/>
              </a:defRPr>
            </a:lvl2pPr>
            <a:lvl3pPr lvl="2" rtl="0">
              <a:buNone/>
              <a:defRPr sz="1200">
                <a:latin typeface="Lexend Medium"/>
                <a:ea typeface="Lexend Medium"/>
                <a:cs typeface="Lexend Medium"/>
                <a:sym typeface="Lexend Medium"/>
              </a:defRPr>
            </a:lvl3pPr>
            <a:lvl4pPr lvl="3" rtl="0">
              <a:buNone/>
              <a:defRPr sz="1200">
                <a:latin typeface="Lexend Medium"/>
                <a:ea typeface="Lexend Medium"/>
                <a:cs typeface="Lexend Medium"/>
                <a:sym typeface="Lexend Medium"/>
              </a:defRPr>
            </a:lvl4pPr>
            <a:lvl5pPr lvl="4" rtl="0">
              <a:buNone/>
              <a:defRPr sz="1200">
                <a:latin typeface="Lexend Medium"/>
                <a:ea typeface="Lexend Medium"/>
                <a:cs typeface="Lexend Medium"/>
                <a:sym typeface="Lexend Medium"/>
              </a:defRPr>
            </a:lvl5pPr>
            <a:lvl6pPr lvl="5" rtl="0">
              <a:buNone/>
              <a:defRPr sz="1200">
                <a:latin typeface="Lexend Medium"/>
                <a:ea typeface="Lexend Medium"/>
                <a:cs typeface="Lexend Medium"/>
                <a:sym typeface="Lexend Medium"/>
              </a:defRPr>
            </a:lvl6pPr>
            <a:lvl7pPr lvl="6" rtl="0">
              <a:buNone/>
              <a:defRPr sz="1200">
                <a:latin typeface="Lexend Medium"/>
                <a:ea typeface="Lexend Medium"/>
                <a:cs typeface="Lexend Medium"/>
                <a:sym typeface="Lexend Medium"/>
              </a:defRPr>
            </a:lvl7pPr>
            <a:lvl8pPr lvl="7" rtl="0">
              <a:buNone/>
              <a:defRPr sz="1200">
                <a:latin typeface="Lexend Medium"/>
                <a:ea typeface="Lexend Medium"/>
                <a:cs typeface="Lexend Medium"/>
                <a:sym typeface="Lexend Medium"/>
              </a:defRPr>
            </a:lvl8pPr>
            <a:lvl9pPr lvl="8" rtl="0">
              <a:buNone/>
              <a:defRPr sz="1200">
                <a:latin typeface="Lexend Medium"/>
                <a:ea typeface="Lexend Medium"/>
                <a:cs typeface="Lexend Medium"/>
                <a:sym typeface="Lexend Medium"/>
              </a:defRPr>
            </a:lvl9pPr>
          </a:lstStyle>
          <a:p>
            <a:pPr marL="0" lvl="0" indent="0" algn="r" rtl="0">
              <a:spcBef>
                <a:spcPts val="0"/>
              </a:spcBef>
              <a:spcAft>
                <a:spcPts val="0"/>
              </a:spcAft>
              <a:buNone/>
            </a:pPr>
            <a:fld id="{00000000-1234-1234-1234-123412341234}" type="slidenum">
              <a:rPr lang="en-GB"/>
              <a:t>‹#›</a:t>
            </a:fld>
            <a:endParaRPr/>
          </a:p>
        </p:txBody>
      </p:sp>
      <p:sp>
        <p:nvSpPr>
          <p:cNvPr id="92" name="Google Shape;92;p13"/>
          <p:cNvSpPr txBox="1"/>
          <p:nvPr/>
        </p:nvSpPr>
        <p:spPr>
          <a:xfrm>
            <a:off x="6366900" y="360000"/>
            <a:ext cx="726600" cy="138600"/>
          </a:xfrm>
          <a:prstGeom prst="rect">
            <a:avLst/>
          </a:prstGeom>
          <a:noFill/>
          <a:ln>
            <a:noFill/>
          </a:ln>
        </p:spPr>
        <p:txBody>
          <a:bodyPr spcFirstLastPara="1" wrap="square" lIns="0" tIns="0" rIns="0" bIns="0" anchor="ctr" anchorCtr="0">
            <a:spAutoFit/>
          </a:bodyPr>
          <a:lstStyle/>
          <a:p>
            <a:pPr marL="0" lvl="0" indent="0" algn="r" rtl="0">
              <a:spcBef>
                <a:spcPts val="0"/>
              </a:spcBef>
              <a:spcAft>
                <a:spcPts val="0"/>
              </a:spcAft>
              <a:buNone/>
            </a:pPr>
            <a:r>
              <a:rPr lang="en-GB" sz="900" b="1">
                <a:latin typeface="Lexend"/>
                <a:ea typeface="Lexend"/>
                <a:cs typeface="Lexend"/>
                <a:sym typeface="Lexend"/>
              </a:rPr>
              <a:t>Worksheet</a:t>
            </a:r>
            <a:endParaRPr sz="900" b="1">
              <a:latin typeface="Lexend"/>
              <a:ea typeface="Lexend"/>
              <a:cs typeface="Lexend"/>
              <a:sym typeface="Lexend"/>
            </a:endParaRPr>
          </a:p>
        </p:txBody>
      </p:sp>
      <p:sp>
        <p:nvSpPr>
          <p:cNvPr id="93" name="Google Shape;93;p13"/>
          <p:cNvSpPr txBox="1">
            <a:spLocks noGrp="1"/>
          </p:cNvSpPr>
          <p:nvPr>
            <p:ph type="subTitle" idx="1"/>
          </p:nvPr>
        </p:nvSpPr>
        <p:spPr>
          <a:xfrm>
            <a:off x="466825" y="360000"/>
            <a:ext cx="5779200" cy="246300"/>
          </a:xfrm>
          <a:prstGeom prst="rect">
            <a:avLst/>
          </a:prstGeom>
          <a:ln>
            <a:noFill/>
          </a:ln>
        </p:spPr>
        <p:txBody>
          <a:bodyPr spcFirstLastPara="1" wrap="square" lIns="0" tIns="0" rIns="0" bIns="0" anchor="t" anchorCtr="0">
            <a:spAutoFit/>
          </a:bodyPr>
          <a:lstStyle>
            <a:lvl1pPr lvl="0" rtl="0">
              <a:spcBef>
                <a:spcPts val="0"/>
              </a:spcBef>
              <a:spcAft>
                <a:spcPts val="0"/>
              </a:spcAft>
              <a:buSzPts val="900"/>
              <a:buFont typeface="Lexend"/>
              <a:buNone/>
              <a:defRPr sz="900">
                <a:latin typeface="Lexend"/>
                <a:ea typeface="Lexend"/>
                <a:cs typeface="Lexend"/>
                <a:sym typeface="Lexend"/>
              </a:defRPr>
            </a:lvl1pPr>
            <a:lvl2pPr lvl="1" rtl="0">
              <a:spcBef>
                <a:spcPts val="0"/>
              </a:spcBef>
              <a:spcAft>
                <a:spcPts val="0"/>
              </a:spcAft>
              <a:buSzPts val="1200"/>
              <a:buNone/>
              <a:defRPr sz="1200"/>
            </a:lvl2pPr>
            <a:lvl3pPr lvl="2" rtl="0">
              <a:spcBef>
                <a:spcPts val="0"/>
              </a:spcBef>
              <a:spcAft>
                <a:spcPts val="0"/>
              </a:spcAft>
              <a:buSzPts val="1200"/>
              <a:buNone/>
              <a:defRPr sz="1200"/>
            </a:lvl3pPr>
            <a:lvl4pPr lvl="3" rtl="0">
              <a:spcBef>
                <a:spcPts val="0"/>
              </a:spcBef>
              <a:spcAft>
                <a:spcPts val="0"/>
              </a:spcAft>
              <a:buSzPts val="1200"/>
              <a:buNone/>
              <a:defRPr sz="1200"/>
            </a:lvl4pPr>
            <a:lvl5pPr lvl="4" rtl="0">
              <a:spcBef>
                <a:spcPts val="0"/>
              </a:spcBef>
              <a:spcAft>
                <a:spcPts val="0"/>
              </a:spcAft>
              <a:buSzPts val="1200"/>
              <a:buNone/>
              <a:defRPr sz="1200"/>
            </a:lvl5pPr>
            <a:lvl6pPr lvl="5" rtl="0">
              <a:spcBef>
                <a:spcPts val="0"/>
              </a:spcBef>
              <a:spcAft>
                <a:spcPts val="0"/>
              </a:spcAft>
              <a:buSzPts val="1200"/>
              <a:buNone/>
              <a:defRPr sz="1200"/>
            </a:lvl6pPr>
            <a:lvl7pPr lvl="6" rtl="0">
              <a:spcBef>
                <a:spcPts val="0"/>
              </a:spcBef>
              <a:spcAft>
                <a:spcPts val="0"/>
              </a:spcAft>
              <a:buSzPts val="1200"/>
              <a:buNone/>
              <a:defRPr sz="1200"/>
            </a:lvl7pPr>
            <a:lvl8pPr lvl="7" rtl="0">
              <a:spcBef>
                <a:spcPts val="0"/>
              </a:spcBef>
              <a:spcAft>
                <a:spcPts val="0"/>
              </a:spcAft>
              <a:buSzPts val="1200"/>
              <a:buNone/>
              <a:defRPr sz="1200"/>
            </a:lvl8pPr>
            <a:lvl9pPr lvl="8" rtl="0">
              <a:spcBef>
                <a:spcPts val="0"/>
              </a:spcBef>
              <a:spcAft>
                <a:spcPts val="0"/>
              </a:spcAft>
              <a:buSzPts val="1200"/>
              <a:buNone/>
              <a:defRPr sz="1200"/>
            </a:lvl9pPr>
          </a:lstStyle>
          <a:p>
            <a:endParaRPr/>
          </a:p>
        </p:txBody>
      </p:sp>
      <p:sp>
        <p:nvSpPr>
          <p:cNvPr id="94" name="Google Shape;94;p13"/>
          <p:cNvSpPr txBox="1">
            <a:spLocks noGrp="1"/>
          </p:cNvSpPr>
          <p:nvPr>
            <p:ph type="subTitle" idx="2"/>
          </p:nvPr>
        </p:nvSpPr>
        <p:spPr>
          <a:xfrm>
            <a:off x="3875675" y="9972000"/>
            <a:ext cx="2722800" cy="161100"/>
          </a:xfrm>
          <a:prstGeom prst="rect">
            <a:avLst/>
          </a:prstGeom>
        </p:spPr>
        <p:txBody>
          <a:bodyPr spcFirstLastPara="1" wrap="square" lIns="0" tIns="0" rIns="0" bIns="0" anchor="b" anchorCtr="0">
            <a:noAutofit/>
          </a:bodyPr>
          <a:lstStyle>
            <a:lvl1pPr lvl="0" rtl="0">
              <a:spcBef>
                <a:spcPts val="0"/>
              </a:spcBef>
              <a:spcAft>
                <a:spcPts val="0"/>
              </a:spcAft>
              <a:buClr>
                <a:srgbClr val="575756"/>
              </a:buClr>
              <a:buSzPts val="900"/>
              <a:buNone/>
              <a:defRPr sz="900">
                <a:solidFill>
                  <a:srgbClr val="575756"/>
                </a:solidFill>
              </a:defRPr>
            </a:lvl1pPr>
            <a:lvl2pPr lvl="1" rtl="0">
              <a:spcBef>
                <a:spcPts val="0"/>
              </a:spcBef>
              <a:spcAft>
                <a:spcPts val="0"/>
              </a:spcAft>
              <a:buSzPts val="900"/>
              <a:buFont typeface="Lexend Light"/>
              <a:buNone/>
              <a:defRPr sz="900">
                <a:latin typeface="Lexend Light"/>
                <a:ea typeface="Lexend Light"/>
                <a:cs typeface="Lexend Light"/>
                <a:sym typeface="Lexend Light"/>
              </a:defRPr>
            </a:lvl2pPr>
            <a:lvl3pPr lvl="2" rtl="0">
              <a:spcBef>
                <a:spcPts val="0"/>
              </a:spcBef>
              <a:spcAft>
                <a:spcPts val="0"/>
              </a:spcAft>
              <a:buSzPts val="900"/>
              <a:buFont typeface="Lexend Light"/>
              <a:buNone/>
              <a:defRPr sz="900">
                <a:latin typeface="Lexend Light"/>
                <a:ea typeface="Lexend Light"/>
                <a:cs typeface="Lexend Light"/>
                <a:sym typeface="Lexend Light"/>
              </a:defRPr>
            </a:lvl3pPr>
            <a:lvl4pPr lvl="3" rtl="0">
              <a:spcBef>
                <a:spcPts val="0"/>
              </a:spcBef>
              <a:spcAft>
                <a:spcPts val="0"/>
              </a:spcAft>
              <a:buSzPts val="900"/>
              <a:buFont typeface="Lexend Light"/>
              <a:buNone/>
              <a:defRPr sz="900">
                <a:latin typeface="Lexend Light"/>
                <a:ea typeface="Lexend Light"/>
                <a:cs typeface="Lexend Light"/>
                <a:sym typeface="Lexend Light"/>
              </a:defRPr>
            </a:lvl4pPr>
            <a:lvl5pPr lvl="4" rtl="0">
              <a:spcBef>
                <a:spcPts val="0"/>
              </a:spcBef>
              <a:spcAft>
                <a:spcPts val="0"/>
              </a:spcAft>
              <a:buSzPts val="900"/>
              <a:buFont typeface="Lexend Light"/>
              <a:buNone/>
              <a:defRPr sz="900">
                <a:latin typeface="Lexend Light"/>
                <a:ea typeface="Lexend Light"/>
                <a:cs typeface="Lexend Light"/>
                <a:sym typeface="Lexend Light"/>
              </a:defRPr>
            </a:lvl5pPr>
            <a:lvl6pPr lvl="5" rtl="0">
              <a:spcBef>
                <a:spcPts val="0"/>
              </a:spcBef>
              <a:spcAft>
                <a:spcPts val="0"/>
              </a:spcAft>
              <a:buSzPts val="900"/>
              <a:buFont typeface="Lexend Light"/>
              <a:buNone/>
              <a:defRPr sz="900">
                <a:latin typeface="Lexend Light"/>
                <a:ea typeface="Lexend Light"/>
                <a:cs typeface="Lexend Light"/>
                <a:sym typeface="Lexend Light"/>
              </a:defRPr>
            </a:lvl6pPr>
            <a:lvl7pPr lvl="6" rtl="0">
              <a:spcBef>
                <a:spcPts val="0"/>
              </a:spcBef>
              <a:spcAft>
                <a:spcPts val="0"/>
              </a:spcAft>
              <a:buSzPts val="900"/>
              <a:buFont typeface="Lexend Light"/>
              <a:buNone/>
              <a:defRPr sz="900">
                <a:latin typeface="Lexend Light"/>
                <a:ea typeface="Lexend Light"/>
                <a:cs typeface="Lexend Light"/>
                <a:sym typeface="Lexend Light"/>
              </a:defRPr>
            </a:lvl7pPr>
            <a:lvl8pPr lvl="7" rtl="0">
              <a:spcBef>
                <a:spcPts val="0"/>
              </a:spcBef>
              <a:spcAft>
                <a:spcPts val="0"/>
              </a:spcAft>
              <a:buSzPts val="900"/>
              <a:buFont typeface="Lexend Light"/>
              <a:buNone/>
              <a:defRPr sz="900">
                <a:latin typeface="Lexend Light"/>
                <a:ea typeface="Lexend Light"/>
                <a:cs typeface="Lexend Light"/>
                <a:sym typeface="Lexend Light"/>
              </a:defRPr>
            </a:lvl8pPr>
            <a:lvl9pPr lvl="8" rtl="0">
              <a:spcBef>
                <a:spcPts val="0"/>
              </a:spcBef>
              <a:spcAft>
                <a:spcPts val="0"/>
              </a:spcAft>
              <a:buSzPts val="900"/>
              <a:buFont typeface="Lexend Light"/>
              <a:buNone/>
              <a:defRPr sz="900">
                <a:latin typeface="Lexend Light"/>
                <a:ea typeface="Lexend Light"/>
                <a:cs typeface="Lexend Light"/>
                <a:sym typeface="Lexend Light"/>
              </a:defRPr>
            </a:lvl9pPr>
          </a:lstStyle>
          <a:p>
            <a:endParaRPr/>
          </a:p>
        </p:txBody>
      </p:sp>
      <p:sp>
        <p:nvSpPr>
          <p:cNvPr id="95" name="Google Shape;95;p13"/>
          <p:cNvSpPr txBox="1"/>
          <p:nvPr/>
        </p:nvSpPr>
        <p:spPr>
          <a:xfrm>
            <a:off x="391800" y="10152000"/>
            <a:ext cx="6367500" cy="161100"/>
          </a:xfrm>
          <a:prstGeom prst="rect">
            <a:avLst/>
          </a:prstGeom>
          <a:noFill/>
          <a:ln>
            <a:noFill/>
          </a:ln>
        </p:spPr>
        <p:txBody>
          <a:bodyPr spcFirstLastPara="1" wrap="square" lIns="0" tIns="0" rIns="0" bIns="0" anchor="t" anchorCtr="0">
            <a:noAutofit/>
          </a:bodyPr>
          <a:lstStyle/>
          <a:p>
            <a:pPr marL="0" lvl="0" indent="0" algn="l" rtl="0">
              <a:lnSpc>
                <a:spcPct val="115000"/>
              </a:lnSpc>
              <a:spcBef>
                <a:spcPts val="0"/>
              </a:spcBef>
              <a:spcAft>
                <a:spcPts val="0"/>
              </a:spcAft>
              <a:buClr>
                <a:schemeClr val="dk1"/>
              </a:buClr>
              <a:buSzPts val="1100"/>
              <a:buFont typeface="Arial"/>
              <a:buNone/>
            </a:pPr>
            <a:r>
              <a:rPr lang="en-GB" sz="900">
                <a:solidFill>
                  <a:srgbClr val="575756"/>
                </a:solidFill>
                <a:latin typeface="Lexend"/>
                <a:ea typeface="Lexend"/>
                <a:cs typeface="Lexend"/>
                <a:sym typeface="Lexend"/>
              </a:rPr>
              <a:t>Licensed on the </a:t>
            </a:r>
            <a:r>
              <a:rPr lang="en-GB" sz="900" u="sng">
                <a:solidFill>
                  <a:srgbClr val="575756"/>
                </a:solidFill>
                <a:latin typeface="Lexend"/>
                <a:ea typeface="Lexend"/>
                <a:cs typeface="Lexend"/>
                <a:sym typeface="Lexend"/>
                <a:hlinkClick r:id="rId3">
                  <a:extLst>
                    <a:ext uri="{A12FA001-AC4F-418D-AE19-62706E023703}">
                      <ahyp:hlinkClr xmlns:ahyp="http://schemas.microsoft.com/office/drawing/2018/hyperlinkcolor" val="tx"/>
                    </a:ext>
                  </a:extLst>
                </a:hlinkClick>
              </a:rPr>
              <a:t>Open Government Licence v3.0</a:t>
            </a:r>
            <a:r>
              <a:rPr lang="en-GB" sz="900">
                <a:solidFill>
                  <a:srgbClr val="575756"/>
                </a:solidFill>
                <a:latin typeface="Lexend"/>
                <a:ea typeface="Lexend"/>
                <a:cs typeface="Lexend"/>
                <a:sym typeface="Lexend"/>
              </a:rPr>
              <a:t>, except where otherwise stated. See </a:t>
            </a:r>
            <a:r>
              <a:rPr lang="en-GB" sz="900" u="sng">
                <a:solidFill>
                  <a:srgbClr val="575756"/>
                </a:solidFill>
                <a:latin typeface="Lexend"/>
                <a:ea typeface="Lexend"/>
                <a:cs typeface="Lexend"/>
                <a:sym typeface="Lexend"/>
                <a:hlinkClick r:id="rId4">
                  <a:extLst>
                    <a:ext uri="{A12FA001-AC4F-418D-AE19-62706E023703}">
                      <ahyp:hlinkClr xmlns:ahyp="http://schemas.microsoft.com/office/drawing/2018/hyperlinkcolor" val="tx"/>
                    </a:ext>
                  </a:extLst>
                </a:hlinkClick>
              </a:rPr>
              <a:t>Oak terms &amp; conditions</a:t>
            </a:r>
            <a:r>
              <a:rPr lang="en-GB" sz="900">
                <a:solidFill>
                  <a:srgbClr val="575756"/>
                </a:solidFill>
                <a:latin typeface="Lexend"/>
                <a:ea typeface="Lexend"/>
                <a:cs typeface="Lexend"/>
                <a:sym typeface="Lexend"/>
              </a:rPr>
              <a:t>.</a:t>
            </a:r>
            <a:endParaRPr sz="900">
              <a:solidFill>
                <a:srgbClr val="575756"/>
              </a:solidFill>
              <a:latin typeface="Lexend"/>
              <a:ea typeface="Lexend"/>
              <a:cs typeface="Lexend"/>
              <a:sym typeface="Lexend"/>
            </a:endParaRPr>
          </a:p>
        </p:txBody>
      </p:sp>
      <p:sp>
        <p:nvSpPr>
          <p:cNvPr id="96" name="Google Shape;96;p13"/>
          <p:cNvSpPr txBox="1"/>
          <p:nvPr/>
        </p:nvSpPr>
        <p:spPr>
          <a:xfrm>
            <a:off x="394350" y="9972000"/>
            <a:ext cx="4069800" cy="161100"/>
          </a:xfrm>
          <a:prstGeom prst="rect">
            <a:avLst/>
          </a:prstGeom>
          <a:noFill/>
          <a:ln>
            <a:noFill/>
          </a:ln>
        </p:spPr>
        <p:txBody>
          <a:bodyPr spcFirstLastPara="1" wrap="square" lIns="0" tIns="0" rIns="0" bIns="0" anchor="b" anchorCtr="0">
            <a:noAutofit/>
          </a:bodyPr>
          <a:lstStyle/>
          <a:p>
            <a:pPr marL="0" lvl="0" indent="0" algn="l" rtl="0">
              <a:lnSpc>
                <a:spcPct val="115000"/>
              </a:lnSpc>
              <a:spcBef>
                <a:spcPts val="0"/>
              </a:spcBef>
              <a:spcAft>
                <a:spcPts val="0"/>
              </a:spcAft>
              <a:buClr>
                <a:schemeClr val="dk1"/>
              </a:buClr>
              <a:buSzPts val="1100"/>
              <a:buFont typeface="Arial"/>
              <a:buNone/>
            </a:pPr>
            <a:r>
              <a:rPr lang="en-GB" sz="900" b="1">
                <a:solidFill>
                  <a:srgbClr val="575756"/>
                </a:solidFill>
                <a:latin typeface="Lexend"/>
                <a:ea typeface="Lexend"/>
                <a:cs typeface="Lexend"/>
                <a:sym typeface="Lexend"/>
              </a:rPr>
              <a:t>© Oak National Academy 2024</a:t>
            </a:r>
            <a:r>
              <a:rPr lang="en-GB" sz="900">
                <a:solidFill>
                  <a:srgbClr val="575756"/>
                </a:solidFill>
                <a:latin typeface="Lexend"/>
                <a:ea typeface="Lexend"/>
                <a:cs typeface="Lexend"/>
                <a:sym typeface="Lexend"/>
              </a:rPr>
              <a:t>. Produced in partnership with</a:t>
            </a:r>
            <a:endParaRPr sz="900">
              <a:solidFill>
                <a:srgbClr val="575756"/>
              </a:solidFill>
              <a:latin typeface="Lexend"/>
              <a:ea typeface="Lexend"/>
              <a:cs typeface="Lexend"/>
              <a:sym typeface="Lexend"/>
            </a:endParaRPr>
          </a:p>
        </p:txBody>
      </p:sp>
    </p:spTree>
  </p:cSld>
  <p:clrMapOvr>
    <a:masterClrMapping/>
  </p:clrMapOvr>
  <p:extLst>
    <p:ext uri="{DCECCB84-F9BA-43D5-87BE-67443E8EF086}">
      <p15:sldGuideLst xmlns:p15="http://schemas.microsoft.com/office/powerpoint/2012/main">
        <p15:guide id="1" orient="horz" pos="454">
          <p15:clr>
            <a:srgbClr val="D9D9D9"/>
          </p15:clr>
        </p15:guide>
        <p15:guide id="2" orient="horz" pos="544">
          <p15:clr>
            <a:srgbClr val="D9D9D9"/>
          </p15:clr>
        </p15:guide>
        <p15:guide id="3" orient="horz" pos="1916">
          <p15:clr>
            <a:srgbClr val="D9D9D9"/>
          </p15:clr>
        </p15:guide>
        <p15:guide id="4" orient="horz" pos="3368">
          <p15:clr>
            <a:srgbClr val="D9D9D9"/>
          </p15:clr>
        </p15:guide>
        <p15:guide id="5" orient="horz" pos="4762">
          <p15:clr>
            <a:srgbClr val="D9D9D9"/>
          </p15:clr>
        </p15:guide>
        <p15:guide id="6" orient="horz" pos="6282">
          <p15:clr>
            <a:srgbClr val="D9D9D9"/>
          </p15:clr>
        </p15:guide>
        <p15:guide id="7" pos="295">
          <p15:clr>
            <a:srgbClr val="FF0000"/>
          </p15:clr>
        </p15:guide>
        <p15:guide id="8" pos="4467">
          <p15:clr>
            <a:srgbClr val="FF0000"/>
          </p15:clr>
        </p15:guide>
        <p15:guide id="9" pos="1519">
          <p15:clr>
            <a:srgbClr val="D9D9D9"/>
          </p15:clr>
        </p15:guide>
        <p15:guide id="10" pos="1764">
          <p15:clr>
            <a:srgbClr val="D9D9D9"/>
          </p15:clr>
        </p15:guide>
        <p15:guide id="11" pos="3243">
          <p15:clr>
            <a:srgbClr val="D9D9D9"/>
          </p15:clr>
        </p15:guide>
        <p15:guide id="12" pos="2998">
          <p15:clr>
            <a:srgbClr val="D9D9D9"/>
          </p15:clr>
        </p15:guide>
        <p15:guide id="13" pos="3120">
          <p15:clr>
            <a:srgbClr val="D9D9D9"/>
          </p15:clr>
        </p15:guide>
        <p15:guide id="14" pos="1642">
          <p15:clr>
            <a:srgbClr val="D9D9D9"/>
          </p15:clr>
        </p15:guide>
        <p15:guide id="15" pos="2381">
          <p15:clr>
            <a:srgbClr val="D9D9D9"/>
          </p15:clr>
        </p15:guide>
        <p15:guide id="16" pos="2154">
          <p15:clr>
            <a:srgbClr val="FF0000"/>
          </p15:clr>
        </p15:guide>
        <p15:guide id="17" pos="2608">
          <p15:clr>
            <a:srgbClr val="FF0000"/>
          </p15:clr>
        </p15:guide>
        <p15:guide id="18" orient="horz" pos="227">
          <p15:clr>
            <a:srgbClr val="FF0000"/>
          </p15:clr>
        </p15:guide>
      </p15:sldGuideLst>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3.0 Single page worksheet">
  <p:cSld name="SECTION_HEADER_1_1_1_1_1_1_1_1_1_1_1_2_1_1_1_1_1_2">
    <p:bg>
      <p:bgPr>
        <a:solidFill>
          <a:schemeClr val="lt1"/>
        </a:solidFill>
        <a:effectLst/>
      </p:bgPr>
    </p:bg>
    <p:spTree>
      <p:nvGrpSpPr>
        <p:cNvPr id="1" name="Shape 97"/>
        <p:cNvGrpSpPr/>
        <p:nvPr/>
      </p:nvGrpSpPr>
      <p:grpSpPr>
        <a:xfrm>
          <a:off x="0" y="0"/>
          <a:ext cx="0" cy="0"/>
          <a:chOff x="0" y="0"/>
          <a:chExt cx="0" cy="0"/>
        </a:xfrm>
      </p:grpSpPr>
      <p:pic>
        <p:nvPicPr>
          <p:cNvPr id="98" name="Google Shape;98;p14"/>
          <p:cNvPicPr preferRelativeResize="0"/>
          <p:nvPr/>
        </p:nvPicPr>
        <p:blipFill>
          <a:blip r:embed="rId2">
            <a:alphaModFix/>
          </a:blip>
          <a:stretch>
            <a:fillRect/>
          </a:stretch>
        </p:blipFill>
        <p:spPr>
          <a:xfrm>
            <a:off x="6910937" y="9972010"/>
            <a:ext cx="181075" cy="246288"/>
          </a:xfrm>
          <a:prstGeom prst="rect">
            <a:avLst/>
          </a:prstGeom>
          <a:noFill/>
          <a:ln>
            <a:noFill/>
          </a:ln>
        </p:spPr>
      </p:pic>
      <p:sp>
        <p:nvSpPr>
          <p:cNvPr id="99" name="Google Shape;99;p14"/>
          <p:cNvSpPr txBox="1">
            <a:spLocks noGrp="1"/>
          </p:cNvSpPr>
          <p:nvPr>
            <p:ph type="sldNum" idx="12"/>
          </p:nvPr>
        </p:nvSpPr>
        <p:spPr>
          <a:xfrm>
            <a:off x="6352325" y="9972000"/>
            <a:ext cx="483300" cy="277200"/>
          </a:xfrm>
          <a:prstGeom prst="rect">
            <a:avLst/>
          </a:prstGeom>
        </p:spPr>
        <p:txBody>
          <a:bodyPr spcFirstLastPara="1" wrap="square" lIns="91425" tIns="91425" rIns="91425" bIns="91425" anchor="ctr" anchorCtr="0">
            <a:noAutofit/>
          </a:bodyPr>
          <a:lstStyle>
            <a:lvl1pPr lvl="0" rtl="0">
              <a:buNone/>
              <a:defRPr sz="1200">
                <a:latin typeface="Lexend Medium"/>
                <a:ea typeface="Lexend Medium"/>
                <a:cs typeface="Lexend Medium"/>
                <a:sym typeface="Lexend Medium"/>
              </a:defRPr>
            </a:lvl1pPr>
            <a:lvl2pPr lvl="1" rtl="0">
              <a:buNone/>
              <a:defRPr sz="1200">
                <a:latin typeface="Lexend Medium"/>
                <a:ea typeface="Lexend Medium"/>
                <a:cs typeface="Lexend Medium"/>
                <a:sym typeface="Lexend Medium"/>
              </a:defRPr>
            </a:lvl2pPr>
            <a:lvl3pPr lvl="2" rtl="0">
              <a:buNone/>
              <a:defRPr sz="1200">
                <a:latin typeface="Lexend Medium"/>
                <a:ea typeface="Lexend Medium"/>
                <a:cs typeface="Lexend Medium"/>
                <a:sym typeface="Lexend Medium"/>
              </a:defRPr>
            </a:lvl3pPr>
            <a:lvl4pPr lvl="3" rtl="0">
              <a:buNone/>
              <a:defRPr sz="1200">
                <a:latin typeface="Lexend Medium"/>
                <a:ea typeface="Lexend Medium"/>
                <a:cs typeface="Lexend Medium"/>
                <a:sym typeface="Lexend Medium"/>
              </a:defRPr>
            </a:lvl4pPr>
            <a:lvl5pPr lvl="4" rtl="0">
              <a:buNone/>
              <a:defRPr sz="1200">
                <a:latin typeface="Lexend Medium"/>
                <a:ea typeface="Lexend Medium"/>
                <a:cs typeface="Lexend Medium"/>
                <a:sym typeface="Lexend Medium"/>
              </a:defRPr>
            </a:lvl5pPr>
            <a:lvl6pPr lvl="5" rtl="0">
              <a:buNone/>
              <a:defRPr sz="1200">
                <a:latin typeface="Lexend Medium"/>
                <a:ea typeface="Lexend Medium"/>
                <a:cs typeface="Lexend Medium"/>
                <a:sym typeface="Lexend Medium"/>
              </a:defRPr>
            </a:lvl6pPr>
            <a:lvl7pPr lvl="6" rtl="0">
              <a:buNone/>
              <a:defRPr sz="1200">
                <a:latin typeface="Lexend Medium"/>
                <a:ea typeface="Lexend Medium"/>
                <a:cs typeface="Lexend Medium"/>
                <a:sym typeface="Lexend Medium"/>
              </a:defRPr>
            </a:lvl7pPr>
            <a:lvl8pPr lvl="7" rtl="0">
              <a:buNone/>
              <a:defRPr sz="1200">
                <a:latin typeface="Lexend Medium"/>
                <a:ea typeface="Lexend Medium"/>
                <a:cs typeface="Lexend Medium"/>
                <a:sym typeface="Lexend Medium"/>
              </a:defRPr>
            </a:lvl8pPr>
            <a:lvl9pPr lvl="8" rtl="0">
              <a:buNone/>
              <a:defRPr sz="1200">
                <a:latin typeface="Lexend Medium"/>
                <a:ea typeface="Lexend Medium"/>
                <a:cs typeface="Lexend Medium"/>
                <a:sym typeface="Lexend Medium"/>
              </a:defRPr>
            </a:lvl9pPr>
          </a:lstStyle>
          <a:p>
            <a:pPr marL="0" lvl="0" indent="0" algn="r" rtl="0">
              <a:spcBef>
                <a:spcPts val="0"/>
              </a:spcBef>
              <a:spcAft>
                <a:spcPts val="0"/>
              </a:spcAft>
              <a:buNone/>
            </a:pPr>
            <a:fld id="{00000000-1234-1234-1234-123412341234}" type="slidenum">
              <a:rPr lang="en-GB"/>
              <a:t>‹#›</a:t>
            </a:fld>
            <a:endParaRPr/>
          </a:p>
        </p:txBody>
      </p:sp>
      <p:sp>
        <p:nvSpPr>
          <p:cNvPr id="100" name="Google Shape;100;p14"/>
          <p:cNvSpPr txBox="1">
            <a:spLocks noGrp="1"/>
          </p:cNvSpPr>
          <p:nvPr>
            <p:ph type="title"/>
          </p:nvPr>
        </p:nvSpPr>
        <p:spPr>
          <a:xfrm>
            <a:off x="468000" y="864000"/>
            <a:ext cx="6624000" cy="360000"/>
          </a:xfrm>
          <a:prstGeom prst="rect">
            <a:avLst/>
          </a:prstGeom>
        </p:spPr>
        <p:txBody>
          <a:bodyPr spcFirstLastPara="1" wrap="square" lIns="0" tIns="0" rIns="0" bIns="0" anchor="ctr" anchorCtr="0">
            <a:spAutoFit/>
          </a:bodyPr>
          <a:lstStyle>
            <a:lvl1pPr lvl="0" rtl="0">
              <a:spcBef>
                <a:spcPts val="0"/>
              </a:spcBef>
              <a:spcAft>
                <a:spcPts val="0"/>
              </a:spcAft>
              <a:buSzPts val="1800"/>
              <a:buNone/>
              <a:defRPr sz="1800"/>
            </a:lvl1pPr>
            <a:lvl2pPr lvl="1" rtl="0">
              <a:spcBef>
                <a:spcPts val="0"/>
              </a:spcBef>
              <a:spcAft>
                <a:spcPts val="0"/>
              </a:spcAft>
              <a:buSzPts val="1800"/>
              <a:buNone/>
              <a:defRPr sz="1800"/>
            </a:lvl2pPr>
            <a:lvl3pPr lvl="2" rtl="0">
              <a:spcBef>
                <a:spcPts val="0"/>
              </a:spcBef>
              <a:spcAft>
                <a:spcPts val="0"/>
              </a:spcAft>
              <a:buSzPts val="1800"/>
              <a:buNone/>
              <a:defRPr sz="1800"/>
            </a:lvl3pPr>
            <a:lvl4pPr lvl="3" rtl="0">
              <a:spcBef>
                <a:spcPts val="0"/>
              </a:spcBef>
              <a:spcAft>
                <a:spcPts val="0"/>
              </a:spcAft>
              <a:buSzPts val="1800"/>
              <a:buNone/>
              <a:defRPr sz="1800"/>
            </a:lvl4pPr>
            <a:lvl5pPr lvl="4" rtl="0">
              <a:spcBef>
                <a:spcPts val="0"/>
              </a:spcBef>
              <a:spcAft>
                <a:spcPts val="0"/>
              </a:spcAft>
              <a:buSzPts val="1800"/>
              <a:buNone/>
              <a:defRPr sz="1800"/>
            </a:lvl5pPr>
            <a:lvl6pPr lvl="5" rtl="0">
              <a:spcBef>
                <a:spcPts val="0"/>
              </a:spcBef>
              <a:spcAft>
                <a:spcPts val="0"/>
              </a:spcAft>
              <a:buSzPts val="1800"/>
              <a:buNone/>
              <a:defRPr sz="1800"/>
            </a:lvl6pPr>
            <a:lvl7pPr lvl="6" rtl="0">
              <a:spcBef>
                <a:spcPts val="0"/>
              </a:spcBef>
              <a:spcAft>
                <a:spcPts val="0"/>
              </a:spcAft>
              <a:buSzPts val="1800"/>
              <a:buNone/>
              <a:defRPr sz="1800"/>
            </a:lvl7pPr>
            <a:lvl8pPr lvl="7" rtl="0">
              <a:spcBef>
                <a:spcPts val="0"/>
              </a:spcBef>
              <a:spcAft>
                <a:spcPts val="0"/>
              </a:spcAft>
              <a:buSzPts val="1800"/>
              <a:buNone/>
              <a:defRPr sz="1800"/>
            </a:lvl8pPr>
            <a:lvl9pPr lvl="8" rtl="0">
              <a:spcBef>
                <a:spcPts val="0"/>
              </a:spcBef>
              <a:spcAft>
                <a:spcPts val="0"/>
              </a:spcAft>
              <a:buSzPts val="1800"/>
              <a:buNone/>
              <a:defRPr sz="1800"/>
            </a:lvl9pPr>
          </a:lstStyle>
          <a:p>
            <a:endParaRPr/>
          </a:p>
        </p:txBody>
      </p:sp>
      <p:pic>
        <p:nvPicPr>
          <p:cNvPr id="101" name="Google Shape;101;p14"/>
          <p:cNvPicPr preferRelativeResize="0"/>
          <p:nvPr/>
        </p:nvPicPr>
        <p:blipFill>
          <a:blip r:embed="rId3">
            <a:alphaModFix/>
          </a:blip>
          <a:stretch>
            <a:fillRect/>
          </a:stretch>
        </p:blipFill>
        <p:spPr>
          <a:xfrm>
            <a:off x="468000" y="1242003"/>
            <a:ext cx="6624000" cy="66240"/>
          </a:xfrm>
          <a:prstGeom prst="rect">
            <a:avLst/>
          </a:prstGeom>
          <a:noFill/>
          <a:ln>
            <a:noFill/>
          </a:ln>
        </p:spPr>
      </p:pic>
      <p:sp>
        <p:nvSpPr>
          <p:cNvPr id="102" name="Google Shape;102;p14"/>
          <p:cNvSpPr txBox="1"/>
          <p:nvPr/>
        </p:nvSpPr>
        <p:spPr>
          <a:xfrm>
            <a:off x="466825" y="360000"/>
            <a:ext cx="2334000" cy="215400"/>
          </a:xfrm>
          <a:prstGeom prst="rect">
            <a:avLst/>
          </a:prstGeom>
          <a:noFill/>
          <a:ln>
            <a:noFill/>
          </a:ln>
        </p:spPr>
        <p:txBody>
          <a:bodyPr spcFirstLastPara="1" wrap="square" lIns="0" tIns="0" rIns="0" bIns="0" anchor="ctr" anchorCtr="0">
            <a:spAutoFit/>
          </a:bodyPr>
          <a:lstStyle/>
          <a:p>
            <a:pPr marL="0" lvl="0" indent="0" algn="l" rtl="0">
              <a:spcBef>
                <a:spcPts val="0"/>
              </a:spcBef>
              <a:spcAft>
                <a:spcPts val="0"/>
              </a:spcAft>
              <a:buNone/>
            </a:pPr>
            <a:r>
              <a:rPr lang="en-GB" sz="1200" b="1">
                <a:latin typeface="Lexend"/>
                <a:ea typeface="Lexend"/>
                <a:cs typeface="Lexend"/>
                <a:sym typeface="Lexend"/>
              </a:rPr>
              <a:t>Name</a:t>
            </a:r>
            <a:r>
              <a:rPr lang="en-GB" b="1">
                <a:latin typeface="Lexend"/>
                <a:ea typeface="Lexend"/>
                <a:cs typeface="Lexend"/>
                <a:sym typeface="Lexend"/>
              </a:rPr>
              <a:t>:</a:t>
            </a:r>
            <a:endParaRPr b="1">
              <a:latin typeface="Lexend"/>
              <a:ea typeface="Lexend"/>
              <a:cs typeface="Lexend"/>
              <a:sym typeface="Lexend"/>
            </a:endParaRPr>
          </a:p>
        </p:txBody>
      </p:sp>
      <p:cxnSp>
        <p:nvCxnSpPr>
          <p:cNvPr id="103" name="Google Shape;103;p14"/>
          <p:cNvCxnSpPr/>
          <p:nvPr/>
        </p:nvCxnSpPr>
        <p:spPr>
          <a:xfrm>
            <a:off x="987525" y="610425"/>
            <a:ext cx="1813200" cy="0"/>
          </a:xfrm>
          <a:prstGeom prst="straightConnector1">
            <a:avLst/>
          </a:prstGeom>
          <a:noFill/>
          <a:ln w="9525" cap="flat" cmpd="sng">
            <a:solidFill>
              <a:schemeClr val="dk2"/>
            </a:solidFill>
            <a:prstDash val="solid"/>
            <a:round/>
            <a:headEnd type="none" w="med" len="med"/>
            <a:tailEnd type="none" w="med" len="med"/>
          </a:ln>
        </p:spPr>
      </p:cxnSp>
      <p:pic>
        <p:nvPicPr>
          <p:cNvPr id="104" name="Google Shape;104;p14"/>
          <p:cNvPicPr preferRelativeResize="0"/>
          <p:nvPr/>
        </p:nvPicPr>
        <p:blipFill>
          <a:blip r:embed="rId4">
            <a:alphaModFix/>
          </a:blip>
          <a:stretch>
            <a:fillRect/>
          </a:stretch>
        </p:blipFill>
        <p:spPr>
          <a:xfrm>
            <a:off x="5722275" y="215699"/>
            <a:ext cx="504000" cy="504000"/>
          </a:xfrm>
          <a:prstGeom prst="rect">
            <a:avLst/>
          </a:prstGeom>
          <a:noFill/>
          <a:ln>
            <a:noFill/>
          </a:ln>
        </p:spPr>
      </p:pic>
      <p:sp>
        <p:nvSpPr>
          <p:cNvPr id="105" name="Google Shape;105;p14"/>
          <p:cNvSpPr txBox="1"/>
          <p:nvPr/>
        </p:nvSpPr>
        <p:spPr>
          <a:xfrm>
            <a:off x="6189000" y="360000"/>
            <a:ext cx="903000" cy="184800"/>
          </a:xfrm>
          <a:prstGeom prst="rect">
            <a:avLst/>
          </a:prstGeom>
          <a:noFill/>
          <a:ln>
            <a:noFill/>
          </a:ln>
        </p:spPr>
        <p:txBody>
          <a:bodyPr spcFirstLastPara="1" wrap="square" lIns="0" tIns="0" rIns="0" bIns="0" anchor="ctr" anchorCtr="0">
            <a:spAutoFit/>
          </a:bodyPr>
          <a:lstStyle/>
          <a:p>
            <a:pPr marL="0" lvl="0" indent="0" algn="r" rtl="0">
              <a:spcBef>
                <a:spcPts val="0"/>
              </a:spcBef>
              <a:spcAft>
                <a:spcPts val="0"/>
              </a:spcAft>
              <a:buNone/>
            </a:pPr>
            <a:r>
              <a:rPr lang="en-GB" sz="1200" b="1">
                <a:latin typeface="Lexend"/>
                <a:ea typeface="Lexend"/>
                <a:cs typeface="Lexend"/>
                <a:sym typeface="Lexend"/>
              </a:rPr>
              <a:t>Worksheet</a:t>
            </a:r>
            <a:endParaRPr b="1">
              <a:latin typeface="Lexend"/>
              <a:ea typeface="Lexend"/>
              <a:cs typeface="Lexend"/>
              <a:sym typeface="Lexend"/>
            </a:endParaRPr>
          </a:p>
        </p:txBody>
      </p:sp>
      <p:sp>
        <p:nvSpPr>
          <p:cNvPr id="106" name="Google Shape;106;p14"/>
          <p:cNvSpPr txBox="1">
            <a:spLocks noGrp="1"/>
          </p:cNvSpPr>
          <p:nvPr>
            <p:ph type="subTitle" idx="1"/>
          </p:nvPr>
        </p:nvSpPr>
        <p:spPr>
          <a:xfrm>
            <a:off x="3875675" y="9972000"/>
            <a:ext cx="2722800" cy="161100"/>
          </a:xfrm>
          <a:prstGeom prst="rect">
            <a:avLst/>
          </a:prstGeom>
        </p:spPr>
        <p:txBody>
          <a:bodyPr spcFirstLastPara="1" wrap="square" lIns="0" tIns="0" rIns="0" bIns="0" anchor="b" anchorCtr="0">
            <a:noAutofit/>
          </a:bodyPr>
          <a:lstStyle>
            <a:lvl1pPr lvl="0" rtl="0">
              <a:spcBef>
                <a:spcPts val="0"/>
              </a:spcBef>
              <a:spcAft>
                <a:spcPts val="0"/>
              </a:spcAft>
              <a:buClr>
                <a:srgbClr val="575756"/>
              </a:buClr>
              <a:buSzPts val="900"/>
              <a:buNone/>
              <a:defRPr sz="900">
                <a:solidFill>
                  <a:srgbClr val="575756"/>
                </a:solidFill>
              </a:defRPr>
            </a:lvl1pPr>
            <a:lvl2pPr lvl="1" rtl="0">
              <a:spcBef>
                <a:spcPts val="0"/>
              </a:spcBef>
              <a:spcAft>
                <a:spcPts val="0"/>
              </a:spcAft>
              <a:buSzPts val="900"/>
              <a:buFont typeface="Lexend Light"/>
              <a:buNone/>
              <a:defRPr sz="900">
                <a:latin typeface="Lexend Light"/>
                <a:ea typeface="Lexend Light"/>
                <a:cs typeface="Lexend Light"/>
                <a:sym typeface="Lexend Light"/>
              </a:defRPr>
            </a:lvl2pPr>
            <a:lvl3pPr lvl="2" rtl="0">
              <a:spcBef>
                <a:spcPts val="0"/>
              </a:spcBef>
              <a:spcAft>
                <a:spcPts val="0"/>
              </a:spcAft>
              <a:buSzPts val="900"/>
              <a:buFont typeface="Lexend Light"/>
              <a:buNone/>
              <a:defRPr sz="900">
                <a:latin typeface="Lexend Light"/>
                <a:ea typeface="Lexend Light"/>
                <a:cs typeface="Lexend Light"/>
                <a:sym typeface="Lexend Light"/>
              </a:defRPr>
            </a:lvl3pPr>
            <a:lvl4pPr lvl="3" rtl="0">
              <a:spcBef>
                <a:spcPts val="0"/>
              </a:spcBef>
              <a:spcAft>
                <a:spcPts val="0"/>
              </a:spcAft>
              <a:buSzPts val="900"/>
              <a:buFont typeface="Lexend Light"/>
              <a:buNone/>
              <a:defRPr sz="900">
                <a:latin typeface="Lexend Light"/>
                <a:ea typeface="Lexend Light"/>
                <a:cs typeface="Lexend Light"/>
                <a:sym typeface="Lexend Light"/>
              </a:defRPr>
            </a:lvl4pPr>
            <a:lvl5pPr lvl="4" rtl="0">
              <a:spcBef>
                <a:spcPts val="0"/>
              </a:spcBef>
              <a:spcAft>
                <a:spcPts val="0"/>
              </a:spcAft>
              <a:buSzPts val="900"/>
              <a:buFont typeface="Lexend Light"/>
              <a:buNone/>
              <a:defRPr sz="900">
                <a:latin typeface="Lexend Light"/>
                <a:ea typeface="Lexend Light"/>
                <a:cs typeface="Lexend Light"/>
                <a:sym typeface="Lexend Light"/>
              </a:defRPr>
            </a:lvl5pPr>
            <a:lvl6pPr lvl="5" rtl="0">
              <a:spcBef>
                <a:spcPts val="0"/>
              </a:spcBef>
              <a:spcAft>
                <a:spcPts val="0"/>
              </a:spcAft>
              <a:buSzPts val="900"/>
              <a:buFont typeface="Lexend Light"/>
              <a:buNone/>
              <a:defRPr sz="900">
                <a:latin typeface="Lexend Light"/>
                <a:ea typeface="Lexend Light"/>
                <a:cs typeface="Lexend Light"/>
                <a:sym typeface="Lexend Light"/>
              </a:defRPr>
            </a:lvl6pPr>
            <a:lvl7pPr lvl="6" rtl="0">
              <a:spcBef>
                <a:spcPts val="0"/>
              </a:spcBef>
              <a:spcAft>
                <a:spcPts val="0"/>
              </a:spcAft>
              <a:buSzPts val="900"/>
              <a:buFont typeface="Lexend Light"/>
              <a:buNone/>
              <a:defRPr sz="900">
                <a:latin typeface="Lexend Light"/>
                <a:ea typeface="Lexend Light"/>
                <a:cs typeface="Lexend Light"/>
                <a:sym typeface="Lexend Light"/>
              </a:defRPr>
            </a:lvl7pPr>
            <a:lvl8pPr lvl="7" rtl="0">
              <a:spcBef>
                <a:spcPts val="0"/>
              </a:spcBef>
              <a:spcAft>
                <a:spcPts val="0"/>
              </a:spcAft>
              <a:buSzPts val="900"/>
              <a:buFont typeface="Lexend Light"/>
              <a:buNone/>
              <a:defRPr sz="900">
                <a:latin typeface="Lexend Light"/>
                <a:ea typeface="Lexend Light"/>
                <a:cs typeface="Lexend Light"/>
                <a:sym typeface="Lexend Light"/>
              </a:defRPr>
            </a:lvl8pPr>
            <a:lvl9pPr lvl="8" rtl="0">
              <a:spcBef>
                <a:spcPts val="0"/>
              </a:spcBef>
              <a:spcAft>
                <a:spcPts val="0"/>
              </a:spcAft>
              <a:buSzPts val="900"/>
              <a:buFont typeface="Lexend Light"/>
              <a:buNone/>
              <a:defRPr sz="900">
                <a:latin typeface="Lexend Light"/>
                <a:ea typeface="Lexend Light"/>
                <a:cs typeface="Lexend Light"/>
                <a:sym typeface="Lexend Light"/>
              </a:defRPr>
            </a:lvl9pPr>
          </a:lstStyle>
          <a:p>
            <a:endParaRPr/>
          </a:p>
        </p:txBody>
      </p:sp>
      <p:sp>
        <p:nvSpPr>
          <p:cNvPr id="107" name="Google Shape;107;p14"/>
          <p:cNvSpPr txBox="1"/>
          <p:nvPr/>
        </p:nvSpPr>
        <p:spPr>
          <a:xfrm>
            <a:off x="391800" y="10152000"/>
            <a:ext cx="6367500" cy="161100"/>
          </a:xfrm>
          <a:prstGeom prst="rect">
            <a:avLst/>
          </a:prstGeom>
          <a:noFill/>
          <a:ln>
            <a:noFill/>
          </a:ln>
        </p:spPr>
        <p:txBody>
          <a:bodyPr spcFirstLastPara="1" wrap="square" lIns="0" tIns="0" rIns="0" bIns="0" anchor="t" anchorCtr="0">
            <a:noAutofit/>
          </a:bodyPr>
          <a:lstStyle/>
          <a:p>
            <a:pPr marL="0" lvl="0" indent="0" algn="l" rtl="0">
              <a:lnSpc>
                <a:spcPct val="115000"/>
              </a:lnSpc>
              <a:spcBef>
                <a:spcPts val="0"/>
              </a:spcBef>
              <a:spcAft>
                <a:spcPts val="0"/>
              </a:spcAft>
              <a:buClr>
                <a:schemeClr val="dk1"/>
              </a:buClr>
              <a:buSzPts val="1100"/>
              <a:buFont typeface="Arial"/>
              <a:buNone/>
            </a:pPr>
            <a:r>
              <a:rPr lang="en-GB" sz="900">
                <a:solidFill>
                  <a:srgbClr val="575756"/>
                </a:solidFill>
                <a:latin typeface="Lexend"/>
                <a:ea typeface="Lexend"/>
                <a:cs typeface="Lexend"/>
                <a:sym typeface="Lexend"/>
              </a:rPr>
              <a:t>Licensed on the </a:t>
            </a:r>
            <a:r>
              <a:rPr lang="en-GB" sz="900" u="sng">
                <a:solidFill>
                  <a:srgbClr val="575756"/>
                </a:solidFill>
                <a:latin typeface="Lexend"/>
                <a:ea typeface="Lexend"/>
                <a:cs typeface="Lexend"/>
                <a:sym typeface="Lexend"/>
                <a:hlinkClick r:id="rId5">
                  <a:extLst>
                    <a:ext uri="{A12FA001-AC4F-418D-AE19-62706E023703}">
                      <ahyp:hlinkClr xmlns:ahyp="http://schemas.microsoft.com/office/drawing/2018/hyperlinkcolor" val="tx"/>
                    </a:ext>
                  </a:extLst>
                </a:hlinkClick>
              </a:rPr>
              <a:t>Open Government Licence v3.0</a:t>
            </a:r>
            <a:r>
              <a:rPr lang="en-GB" sz="900">
                <a:solidFill>
                  <a:srgbClr val="575756"/>
                </a:solidFill>
                <a:latin typeface="Lexend"/>
                <a:ea typeface="Lexend"/>
                <a:cs typeface="Lexend"/>
                <a:sym typeface="Lexend"/>
              </a:rPr>
              <a:t>, except where otherwise stated. See </a:t>
            </a:r>
            <a:r>
              <a:rPr lang="en-GB" sz="900" u="sng">
                <a:solidFill>
                  <a:srgbClr val="575756"/>
                </a:solidFill>
                <a:latin typeface="Lexend"/>
                <a:ea typeface="Lexend"/>
                <a:cs typeface="Lexend"/>
                <a:sym typeface="Lexend"/>
                <a:hlinkClick r:id="rId6">
                  <a:extLst>
                    <a:ext uri="{A12FA001-AC4F-418D-AE19-62706E023703}">
                      <ahyp:hlinkClr xmlns:ahyp="http://schemas.microsoft.com/office/drawing/2018/hyperlinkcolor" val="tx"/>
                    </a:ext>
                  </a:extLst>
                </a:hlinkClick>
              </a:rPr>
              <a:t>Oak terms &amp; conditions</a:t>
            </a:r>
            <a:r>
              <a:rPr lang="en-GB" sz="900">
                <a:solidFill>
                  <a:srgbClr val="575756"/>
                </a:solidFill>
                <a:latin typeface="Lexend"/>
                <a:ea typeface="Lexend"/>
                <a:cs typeface="Lexend"/>
                <a:sym typeface="Lexend"/>
              </a:rPr>
              <a:t>.</a:t>
            </a:r>
            <a:endParaRPr sz="900">
              <a:solidFill>
                <a:srgbClr val="575756"/>
              </a:solidFill>
              <a:latin typeface="Lexend"/>
              <a:ea typeface="Lexend"/>
              <a:cs typeface="Lexend"/>
              <a:sym typeface="Lexend"/>
            </a:endParaRPr>
          </a:p>
        </p:txBody>
      </p:sp>
      <p:sp>
        <p:nvSpPr>
          <p:cNvPr id="108" name="Google Shape;108;p14"/>
          <p:cNvSpPr txBox="1"/>
          <p:nvPr/>
        </p:nvSpPr>
        <p:spPr>
          <a:xfrm>
            <a:off x="394350" y="9972000"/>
            <a:ext cx="4069800" cy="161100"/>
          </a:xfrm>
          <a:prstGeom prst="rect">
            <a:avLst/>
          </a:prstGeom>
          <a:noFill/>
          <a:ln>
            <a:noFill/>
          </a:ln>
        </p:spPr>
        <p:txBody>
          <a:bodyPr spcFirstLastPara="1" wrap="square" lIns="0" tIns="0" rIns="0" bIns="0" anchor="b" anchorCtr="0">
            <a:noAutofit/>
          </a:bodyPr>
          <a:lstStyle/>
          <a:p>
            <a:pPr marL="0" lvl="0" indent="0" algn="l" rtl="0">
              <a:lnSpc>
                <a:spcPct val="115000"/>
              </a:lnSpc>
              <a:spcBef>
                <a:spcPts val="0"/>
              </a:spcBef>
              <a:spcAft>
                <a:spcPts val="0"/>
              </a:spcAft>
              <a:buClr>
                <a:schemeClr val="dk1"/>
              </a:buClr>
              <a:buSzPts val="1100"/>
              <a:buFont typeface="Arial"/>
              <a:buNone/>
            </a:pPr>
            <a:r>
              <a:rPr lang="en-GB" sz="900" b="1">
                <a:solidFill>
                  <a:srgbClr val="575756"/>
                </a:solidFill>
                <a:latin typeface="Lexend"/>
                <a:ea typeface="Lexend"/>
                <a:cs typeface="Lexend"/>
                <a:sym typeface="Lexend"/>
              </a:rPr>
              <a:t>© Oak National Academy 2024</a:t>
            </a:r>
            <a:r>
              <a:rPr lang="en-GB" sz="900">
                <a:solidFill>
                  <a:srgbClr val="575756"/>
                </a:solidFill>
                <a:latin typeface="Lexend"/>
                <a:ea typeface="Lexend"/>
                <a:cs typeface="Lexend"/>
                <a:sym typeface="Lexend"/>
              </a:rPr>
              <a:t>. Produced in partnership with</a:t>
            </a:r>
            <a:endParaRPr sz="900">
              <a:solidFill>
                <a:srgbClr val="575756"/>
              </a:solidFill>
              <a:latin typeface="Lexend"/>
              <a:ea typeface="Lexend"/>
              <a:cs typeface="Lexend"/>
              <a:sym typeface="Lexend"/>
            </a:endParaRPr>
          </a:p>
        </p:txBody>
      </p:sp>
    </p:spTree>
  </p:cSld>
  <p:clrMapOvr>
    <a:masterClrMapping/>
  </p:clrMapOvr>
  <p:extLst>
    <p:ext uri="{DCECCB84-F9BA-43D5-87BE-67443E8EF086}">
      <p15:sldGuideLst xmlns:p15="http://schemas.microsoft.com/office/powerpoint/2012/main">
        <p15:guide id="1" orient="horz" pos="454">
          <p15:clr>
            <a:srgbClr val="D9D9D9"/>
          </p15:clr>
        </p15:guide>
        <p15:guide id="2" orient="horz" pos="544">
          <p15:clr>
            <a:srgbClr val="D9D9D9"/>
          </p15:clr>
        </p15:guide>
        <p15:guide id="3" orient="horz" pos="1916">
          <p15:clr>
            <a:srgbClr val="D9D9D9"/>
          </p15:clr>
        </p15:guide>
        <p15:guide id="4" orient="horz" pos="3368">
          <p15:clr>
            <a:srgbClr val="D9D9D9"/>
          </p15:clr>
        </p15:guide>
        <p15:guide id="5" orient="horz" pos="4762">
          <p15:clr>
            <a:srgbClr val="D9D9D9"/>
          </p15:clr>
        </p15:guide>
        <p15:guide id="6" orient="horz" pos="6282">
          <p15:clr>
            <a:srgbClr val="D9D9D9"/>
          </p15:clr>
        </p15:guide>
        <p15:guide id="7" pos="295">
          <p15:clr>
            <a:srgbClr val="FF0000"/>
          </p15:clr>
        </p15:guide>
        <p15:guide id="8" pos="4467">
          <p15:clr>
            <a:srgbClr val="FF0000"/>
          </p15:clr>
        </p15:guide>
        <p15:guide id="9" pos="1519">
          <p15:clr>
            <a:srgbClr val="D9D9D9"/>
          </p15:clr>
        </p15:guide>
        <p15:guide id="10" pos="1764">
          <p15:clr>
            <a:srgbClr val="D9D9D9"/>
          </p15:clr>
        </p15:guide>
        <p15:guide id="11" pos="3243">
          <p15:clr>
            <a:srgbClr val="D9D9D9"/>
          </p15:clr>
        </p15:guide>
        <p15:guide id="12" pos="2998">
          <p15:clr>
            <a:srgbClr val="D9D9D9"/>
          </p15:clr>
        </p15:guide>
        <p15:guide id="13" pos="3120">
          <p15:clr>
            <a:srgbClr val="D9D9D9"/>
          </p15:clr>
        </p15:guide>
        <p15:guide id="14" pos="1642">
          <p15:clr>
            <a:srgbClr val="D9D9D9"/>
          </p15:clr>
        </p15:guide>
        <p15:guide id="15" pos="2381">
          <p15:clr>
            <a:srgbClr val="D9D9D9"/>
          </p15:clr>
        </p15:guide>
        <p15:guide id="16" pos="2154">
          <p15:clr>
            <a:srgbClr val="FF0000"/>
          </p15:clr>
        </p15:guide>
        <p15:guide id="17" pos="2608">
          <p15:clr>
            <a:srgbClr val="FF0000"/>
          </p15:clr>
        </p15:guide>
        <p15:guide id="18" orient="horz" pos="227">
          <p15:clr>
            <a:srgbClr val="FF0000"/>
          </p15:clr>
        </p15:guide>
      </p15:sldGuideLst>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3.1 Single page worksheet with long title">
  <p:cSld name="SECTION_HEADER_1_1_1_1_1_1_1_1_1_1_1_2_1_1_1_1_1_1_1">
    <p:bg>
      <p:bgPr>
        <a:solidFill>
          <a:schemeClr val="lt1"/>
        </a:solidFill>
        <a:effectLst/>
      </p:bgPr>
    </p:bg>
    <p:spTree>
      <p:nvGrpSpPr>
        <p:cNvPr id="1" name="Shape 109"/>
        <p:cNvGrpSpPr/>
        <p:nvPr/>
      </p:nvGrpSpPr>
      <p:grpSpPr>
        <a:xfrm>
          <a:off x="0" y="0"/>
          <a:ext cx="0" cy="0"/>
          <a:chOff x="0" y="0"/>
          <a:chExt cx="0" cy="0"/>
        </a:xfrm>
      </p:grpSpPr>
      <p:pic>
        <p:nvPicPr>
          <p:cNvPr id="110" name="Google Shape;110;p15"/>
          <p:cNvPicPr preferRelativeResize="0"/>
          <p:nvPr/>
        </p:nvPicPr>
        <p:blipFill>
          <a:blip r:embed="rId2">
            <a:alphaModFix/>
          </a:blip>
          <a:stretch>
            <a:fillRect/>
          </a:stretch>
        </p:blipFill>
        <p:spPr>
          <a:xfrm>
            <a:off x="6910937" y="9972010"/>
            <a:ext cx="181075" cy="246288"/>
          </a:xfrm>
          <a:prstGeom prst="rect">
            <a:avLst/>
          </a:prstGeom>
          <a:noFill/>
          <a:ln>
            <a:noFill/>
          </a:ln>
        </p:spPr>
      </p:pic>
      <p:sp>
        <p:nvSpPr>
          <p:cNvPr id="111" name="Google Shape;111;p15"/>
          <p:cNvSpPr txBox="1">
            <a:spLocks noGrp="1"/>
          </p:cNvSpPr>
          <p:nvPr>
            <p:ph type="sldNum" idx="12"/>
          </p:nvPr>
        </p:nvSpPr>
        <p:spPr>
          <a:xfrm>
            <a:off x="6352325" y="9972000"/>
            <a:ext cx="483300" cy="277200"/>
          </a:xfrm>
          <a:prstGeom prst="rect">
            <a:avLst/>
          </a:prstGeom>
        </p:spPr>
        <p:txBody>
          <a:bodyPr spcFirstLastPara="1" wrap="square" lIns="91425" tIns="91425" rIns="91425" bIns="91425" anchor="ctr" anchorCtr="0">
            <a:noAutofit/>
          </a:bodyPr>
          <a:lstStyle>
            <a:lvl1pPr lvl="0" rtl="0">
              <a:buNone/>
              <a:defRPr sz="1200">
                <a:latin typeface="Lexend Medium"/>
                <a:ea typeface="Lexend Medium"/>
                <a:cs typeface="Lexend Medium"/>
                <a:sym typeface="Lexend Medium"/>
              </a:defRPr>
            </a:lvl1pPr>
            <a:lvl2pPr lvl="1" rtl="0">
              <a:buNone/>
              <a:defRPr sz="1200">
                <a:latin typeface="Lexend Medium"/>
                <a:ea typeface="Lexend Medium"/>
                <a:cs typeface="Lexend Medium"/>
                <a:sym typeface="Lexend Medium"/>
              </a:defRPr>
            </a:lvl2pPr>
            <a:lvl3pPr lvl="2" rtl="0">
              <a:buNone/>
              <a:defRPr sz="1200">
                <a:latin typeface="Lexend Medium"/>
                <a:ea typeface="Lexend Medium"/>
                <a:cs typeface="Lexend Medium"/>
                <a:sym typeface="Lexend Medium"/>
              </a:defRPr>
            </a:lvl3pPr>
            <a:lvl4pPr lvl="3" rtl="0">
              <a:buNone/>
              <a:defRPr sz="1200">
                <a:latin typeface="Lexend Medium"/>
                <a:ea typeface="Lexend Medium"/>
                <a:cs typeface="Lexend Medium"/>
                <a:sym typeface="Lexend Medium"/>
              </a:defRPr>
            </a:lvl4pPr>
            <a:lvl5pPr lvl="4" rtl="0">
              <a:buNone/>
              <a:defRPr sz="1200">
                <a:latin typeface="Lexend Medium"/>
                <a:ea typeface="Lexend Medium"/>
                <a:cs typeface="Lexend Medium"/>
                <a:sym typeface="Lexend Medium"/>
              </a:defRPr>
            </a:lvl5pPr>
            <a:lvl6pPr lvl="5" rtl="0">
              <a:buNone/>
              <a:defRPr sz="1200">
                <a:latin typeface="Lexend Medium"/>
                <a:ea typeface="Lexend Medium"/>
                <a:cs typeface="Lexend Medium"/>
                <a:sym typeface="Lexend Medium"/>
              </a:defRPr>
            </a:lvl6pPr>
            <a:lvl7pPr lvl="6" rtl="0">
              <a:buNone/>
              <a:defRPr sz="1200">
                <a:latin typeface="Lexend Medium"/>
                <a:ea typeface="Lexend Medium"/>
                <a:cs typeface="Lexend Medium"/>
                <a:sym typeface="Lexend Medium"/>
              </a:defRPr>
            </a:lvl7pPr>
            <a:lvl8pPr lvl="7" rtl="0">
              <a:buNone/>
              <a:defRPr sz="1200">
                <a:latin typeface="Lexend Medium"/>
                <a:ea typeface="Lexend Medium"/>
                <a:cs typeface="Lexend Medium"/>
                <a:sym typeface="Lexend Medium"/>
              </a:defRPr>
            </a:lvl8pPr>
            <a:lvl9pPr lvl="8" rtl="0">
              <a:buNone/>
              <a:defRPr sz="1200">
                <a:latin typeface="Lexend Medium"/>
                <a:ea typeface="Lexend Medium"/>
                <a:cs typeface="Lexend Medium"/>
                <a:sym typeface="Lexend Medium"/>
              </a:defRPr>
            </a:lvl9pPr>
          </a:lstStyle>
          <a:p>
            <a:pPr marL="0" lvl="0" indent="0" algn="r" rtl="0">
              <a:spcBef>
                <a:spcPts val="0"/>
              </a:spcBef>
              <a:spcAft>
                <a:spcPts val="0"/>
              </a:spcAft>
              <a:buNone/>
            </a:pPr>
            <a:fld id="{00000000-1234-1234-1234-123412341234}" type="slidenum">
              <a:rPr lang="en-GB"/>
              <a:t>‹#›</a:t>
            </a:fld>
            <a:endParaRPr/>
          </a:p>
        </p:txBody>
      </p:sp>
      <p:sp>
        <p:nvSpPr>
          <p:cNvPr id="112" name="Google Shape;112;p15"/>
          <p:cNvSpPr txBox="1">
            <a:spLocks noGrp="1"/>
          </p:cNvSpPr>
          <p:nvPr>
            <p:ph type="title"/>
          </p:nvPr>
        </p:nvSpPr>
        <p:spPr>
          <a:xfrm>
            <a:off x="468000" y="864000"/>
            <a:ext cx="6624000" cy="360000"/>
          </a:xfrm>
          <a:prstGeom prst="rect">
            <a:avLst/>
          </a:prstGeom>
        </p:spPr>
        <p:txBody>
          <a:bodyPr spcFirstLastPara="1" wrap="square" lIns="0" tIns="0" rIns="0" bIns="0" anchor="ctr" anchorCtr="0">
            <a:spAutoFit/>
          </a:bodyPr>
          <a:lstStyle>
            <a:lvl1pPr lvl="0" rtl="0">
              <a:spcBef>
                <a:spcPts val="0"/>
              </a:spcBef>
              <a:spcAft>
                <a:spcPts val="0"/>
              </a:spcAft>
              <a:buSzPts val="1800"/>
              <a:buNone/>
              <a:defRPr sz="1800"/>
            </a:lvl1pPr>
            <a:lvl2pPr lvl="1" rtl="0">
              <a:spcBef>
                <a:spcPts val="0"/>
              </a:spcBef>
              <a:spcAft>
                <a:spcPts val="0"/>
              </a:spcAft>
              <a:buSzPts val="1800"/>
              <a:buNone/>
              <a:defRPr sz="1800"/>
            </a:lvl2pPr>
            <a:lvl3pPr lvl="2" rtl="0">
              <a:spcBef>
                <a:spcPts val="0"/>
              </a:spcBef>
              <a:spcAft>
                <a:spcPts val="0"/>
              </a:spcAft>
              <a:buSzPts val="1800"/>
              <a:buNone/>
              <a:defRPr sz="1800"/>
            </a:lvl3pPr>
            <a:lvl4pPr lvl="3" rtl="0">
              <a:spcBef>
                <a:spcPts val="0"/>
              </a:spcBef>
              <a:spcAft>
                <a:spcPts val="0"/>
              </a:spcAft>
              <a:buSzPts val="1800"/>
              <a:buNone/>
              <a:defRPr sz="1800"/>
            </a:lvl4pPr>
            <a:lvl5pPr lvl="4" rtl="0">
              <a:spcBef>
                <a:spcPts val="0"/>
              </a:spcBef>
              <a:spcAft>
                <a:spcPts val="0"/>
              </a:spcAft>
              <a:buSzPts val="1800"/>
              <a:buNone/>
              <a:defRPr sz="1800"/>
            </a:lvl5pPr>
            <a:lvl6pPr lvl="5" rtl="0">
              <a:spcBef>
                <a:spcPts val="0"/>
              </a:spcBef>
              <a:spcAft>
                <a:spcPts val="0"/>
              </a:spcAft>
              <a:buSzPts val="1800"/>
              <a:buNone/>
              <a:defRPr sz="1800"/>
            </a:lvl6pPr>
            <a:lvl7pPr lvl="6" rtl="0">
              <a:spcBef>
                <a:spcPts val="0"/>
              </a:spcBef>
              <a:spcAft>
                <a:spcPts val="0"/>
              </a:spcAft>
              <a:buSzPts val="1800"/>
              <a:buNone/>
              <a:defRPr sz="1800"/>
            </a:lvl7pPr>
            <a:lvl8pPr lvl="7" rtl="0">
              <a:spcBef>
                <a:spcPts val="0"/>
              </a:spcBef>
              <a:spcAft>
                <a:spcPts val="0"/>
              </a:spcAft>
              <a:buSzPts val="1800"/>
              <a:buNone/>
              <a:defRPr sz="1800"/>
            </a:lvl8pPr>
            <a:lvl9pPr lvl="8" rtl="0">
              <a:spcBef>
                <a:spcPts val="0"/>
              </a:spcBef>
              <a:spcAft>
                <a:spcPts val="0"/>
              </a:spcAft>
              <a:buSzPts val="1800"/>
              <a:buNone/>
              <a:defRPr sz="1800"/>
            </a:lvl9pPr>
          </a:lstStyle>
          <a:p>
            <a:endParaRPr/>
          </a:p>
        </p:txBody>
      </p:sp>
      <p:pic>
        <p:nvPicPr>
          <p:cNvPr id="113" name="Google Shape;113;p15"/>
          <p:cNvPicPr preferRelativeResize="0"/>
          <p:nvPr/>
        </p:nvPicPr>
        <p:blipFill>
          <a:blip r:embed="rId3">
            <a:alphaModFix/>
          </a:blip>
          <a:stretch>
            <a:fillRect/>
          </a:stretch>
        </p:blipFill>
        <p:spPr>
          <a:xfrm>
            <a:off x="468000" y="1543153"/>
            <a:ext cx="6624000" cy="66240"/>
          </a:xfrm>
          <a:prstGeom prst="rect">
            <a:avLst/>
          </a:prstGeom>
          <a:noFill/>
          <a:ln>
            <a:noFill/>
          </a:ln>
        </p:spPr>
      </p:pic>
      <p:sp>
        <p:nvSpPr>
          <p:cNvPr id="114" name="Google Shape;114;p15"/>
          <p:cNvSpPr txBox="1"/>
          <p:nvPr/>
        </p:nvSpPr>
        <p:spPr>
          <a:xfrm>
            <a:off x="466825" y="360000"/>
            <a:ext cx="2334000" cy="215400"/>
          </a:xfrm>
          <a:prstGeom prst="rect">
            <a:avLst/>
          </a:prstGeom>
          <a:noFill/>
          <a:ln>
            <a:noFill/>
          </a:ln>
        </p:spPr>
        <p:txBody>
          <a:bodyPr spcFirstLastPara="1" wrap="square" lIns="0" tIns="0" rIns="0" bIns="0" anchor="ctr" anchorCtr="0">
            <a:spAutoFit/>
          </a:bodyPr>
          <a:lstStyle/>
          <a:p>
            <a:pPr marL="0" lvl="0" indent="0" algn="l" rtl="0">
              <a:spcBef>
                <a:spcPts val="0"/>
              </a:spcBef>
              <a:spcAft>
                <a:spcPts val="0"/>
              </a:spcAft>
              <a:buNone/>
            </a:pPr>
            <a:r>
              <a:rPr lang="en-GB" sz="1200" b="1">
                <a:latin typeface="Lexend"/>
                <a:ea typeface="Lexend"/>
                <a:cs typeface="Lexend"/>
                <a:sym typeface="Lexend"/>
              </a:rPr>
              <a:t>Name</a:t>
            </a:r>
            <a:r>
              <a:rPr lang="en-GB" b="1">
                <a:latin typeface="Lexend"/>
                <a:ea typeface="Lexend"/>
                <a:cs typeface="Lexend"/>
                <a:sym typeface="Lexend"/>
              </a:rPr>
              <a:t>:</a:t>
            </a:r>
            <a:endParaRPr b="1">
              <a:latin typeface="Lexend"/>
              <a:ea typeface="Lexend"/>
              <a:cs typeface="Lexend"/>
              <a:sym typeface="Lexend"/>
            </a:endParaRPr>
          </a:p>
        </p:txBody>
      </p:sp>
      <p:cxnSp>
        <p:nvCxnSpPr>
          <p:cNvPr id="115" name="Google Shape;115;p15"/>
          <p:cNvCxnSpPr/>
          <p:nvPr/>
        </p:nvCxnSpPr>
        <p:spPr>
          <a:xfrm>
            <a:off x="987525" y="610425"/>
            <a:ext cx="1813200" cy="0"/>
          </a:xfrm>
          <a:prstGeom prst="straightConnector1">
            <a:avLst/>
          </a:prstGeom>
          <a:noFill/>
          <a:ln w="9525" cap="flat" cmpd="sng">
            <a:solidFill>
              <a:schemeClr val="dk2"/>
            </a:solidFill>
            <a:prstDash val="solid"/>
            <a:round/>
            <a:headEnd type="none" w="med" len="med"/>
            <a:tailEnd type="none" w="med" len="med"/>
          </a:ln>
        </p:spPr>
      </p:cxnSp>
      <p:pic>
        <p:nvPicPr>
          <p:cNvPr id="116" name="Google Shape;116;p15"/>
          <p:cNvPicPr preferRelativeResize="0"/>
          <p:nvPr/>
        </p:nvPicPr>
        <p:blipFill>
          <a:blip r:embed="rId4">
            <a:alphaModFix/>
          </a:blip>
          <a:stretch>
            <a:fillRect/>
          </a:stretch>
        </p:blipFill>
        <p:spPr>
          <a:xfrm>
            <a:off x="5722275" y="215699"/>
            <a:ext cx="504000" cy="504000"/>
          </a:xfrm>
          <a:prstGeom prst="rect">
            <a:avLst/>
          </a:prstGeom>
          <a:noFill/>
          <a:ln>
            <a:noFill/>
          </a:ln>
        </p:spPr>
      </p:pic>
      <p:sp>
        <p:nvSpPr>
          <p:cNvPr id="117" name="Google Shape;117;p15"/>
          <p:cNvSpPr txBox="1"/>
          <p:nvPr/>
        </p:nvSpPr>
        <p:spPr>
          <a:xfrm>
            <a:off x="6189000" y="360000"/>
            <a:ext cx="903000" cy="184800"/>
          </a:xfrm>
          <a:prstGeom prst="rect">
            <a:avLst/>
          </a:prstGeom>
          <a:noFill/>
          <a:ln>
            <a:noFill/>
          </a:ln>
        </p:spPr>
        <p:txBody>
          <a:bodyPr spcFirstLastPara="1" wrap="square" lIns="0" tIns="0" rIns="0" bIns="0" anchor="ctr" anchorCtr="0">
            <a:spAutoFit/>
          </a:bodyPr>
          <a:lstStyle/>
          <a:p>
            <a:pPr marL="0" lvl="0" indent="0" algn="r" rtl="0">
              <a:spcBef>
                <a:spcPts val="0"/>
              </a:spcBef>
              <a:spcAft>
                <a:spcPts val="0"/>
              </a:spcAft>
              <a:buNone/>
            </a:pPr>
            <a:r>
              <a:rPr lang="en-GB" sz="1200" b="1">
                <a:latin typeface="Lexend"/>
                <a:ea typeface="Lexend"/>
                <a:cs typeface="Lexend"/>
                <a:sym typeface="Lexend"/>
              </a:rPr>
              <a:t>Worksheet</a:t>
            </a:r>
            <a:endParaRPr b="1">
              <a:latin typeface="Lexend"/>
              <a:ea typeface="Lexend"/>
              <a:cs typeface="Lexend"/>
              <a:sym typeface="Lexend"/>
            </a:endParaRPr>
          </a:p>
        </p:txBody>
      </p:sp>
      <p:sp>
        <p:nvSpPr>
          <p:cNvPr id="118" name="Google Shape;118;p15"/>
          <p:cNvSpPr txBox="1">
            <a:spLocks noGrp="1"/>
          </p:cNvSpPr>
          <p:nvPr>
            <p:ph type="subTitle" idx="1"/>
          </p:nvPr>
        </p:nvSpPr>
        <p:spPr>
          <a:xfrm>
            <a:off x="3875675" y="9972000"/>
            <a:ext cx="2722800" cy="161100"/>
          </a:xfrm>
          <a:prstGeom prst="rect">
            <a:avLst/>
          </a:prstGeom>
        </p:spPr>
        <p:txBody>
          <a:bodyPr spcFirstLastPara="1" wrap="square" lIns="0" tIns="0" rIns="0" bIns="0" anchor="b" anchorCtr="0">
            <a:noAutofit/>
          </a:bodyPr>
          <a:lstStyle>
            <a:lvl1pPr lvl="0" rtl="0">
              <a:spcBef>
                <a:spcPts val="0"/>
              </a:spcBef>
              <a:spcAft>
                <a:spcPts val="0"/>
              </a:spcAft>
              <a:buClr>
                <a:srgbClr val="575756"/>
              </a:buClr>
              <a:buSzPts val="900"/>
              <a:buNone/>
              <a:defRPr sz="900">
                <a:solidFill>
                  <a:srgbClr val="575756"/>
                </a:solidFill>
              </a:defRPr>
            </a:lvl1pPr>
            <a:lvl2pPr lvl="1" rtl="0">
              <a:spcBef>
                <a:spcPts val="0"/>
              </a:spcBef>
              <a:spcAft>
                <a:spcPts val="0"/>
              </a:spcAft>
              <a:buSzPts val="900"/>
              <a:buFont typeface="Lexend Light"/>
              <a:buNone/>
              <a:defRPr sz="900">
                <a:latin typeface="Lexend Light"/>
                <a:ea typeface="Lexend Light"/>
                <a:cs typeface="Lexend Light"/>
                <a:sym typeface="Lexend Light"/>
              </a:defRPr>
            </a:lvl2pPr>
            <a:lvl3pPr lvl="2" rtl="0">
              <a:spcBef>
                <a:spcPts val="0"/>
              </a:spcBef>
              <a:spcAft>
                <a:spcPts val="0"/>
              </a:spcAft>
              <a:buSzPts val="900"/>
              <a:buFont typeface="Lexend Light"/>
              <a:buNone/>
              <a:defRPr sz="900">
                <a:latin typeface="Lexend Light"/>
                <a:ea typeface="Lexend Light"/>
                <a:cs typeface="Lexend Light"/>
                <a:sym typeface="Lexend Light"/>
              </a:defRPr>
            </a:lvl3pPr>
            <a:lvl4pPr lvl="3" rtl="0">
              <a:spcBef>
                <a:spcPts val="0"/>
              </a:spcBef>
              <a:spcAft>
                <a:spcPts val="0"/>
              </a:spcAft>
              <a:buSzPts val="900"/>
              <a:buFont typeface="Lexend Light"/>
              <a:buNone/>
              <a:defRPr sz="900">
                <a:latin typeface="Lexend Light"/>
                <a:ea typeface="Lexend Light"/>
                <a:cs typeface="Lexend Light"/>
                <a:sym typeface="Lexend Light"/>
              </a:defRPr>
            </a:lvl4pPr>
            <a:lvl5pPr lvl="4" rtl="0">
              <a:spcBef>
                <a:spcPts val="0"/>
              </a:spcBef>
              <a:spcAft>
                <a:spcPts val="0"/>
              </a:spcAft>
              <a:buSzPts val="900"/>
              <a:buFont typeface="Lexend Light"/>
              <a:buNone/>
              <a:defRPr sz="900">
                <a:latin typeface="Lexend Light"/>
                <a:ea typeface="Lexend Light"/>
                <a:cs typeface="Lexend Light"/>
                <a:sym typeface="Lexend Light"/>
              </a:defRPr>
            </a:lvl5pPr>
            <a:lvl6pPr lvl="5" rtl="0">
              <a:spcBef>
                <a:spcPts val="0"/>
              </a:spcBef>
              <a:spcAft>
                <a:spcPts val="0"/>
              </a:spcAft>
              <a:buSzPts val="900"/>
              <a:buFont typeface="Lexend Light"/>
              <a:buNone/>
              <a:defRPr sz="900">
                <a:latin typeface="Lexend Light"/>
                <a:ea typeface="Lexend Light"/>
                <a:cs typeface="Lexend Light"/>
                <a:sym typeface="Lexend Light"/>
              </a:defRPr>
            </a:lvl6pPr>
            <a:lvl7pPr lvl="6" rtl="0">
              <a:spcBef>
                <a:spcPts val="0"/>
              </a:spcBef>
              <a:spcAft>
                <a:spcPts val="0"/>
              </a:spcAft>
              <a:buSzPts val="900"/>
              <a:buFont typeface="Lexend Light"/>
              <a:buNone/>
              <a:defRPr sz="900">
                <a:latin typeface="Lexend Light"/>
                <a:ea typeface="Lexend Light"/>
                <a:cs typeface="Lexend Light"/>
                <a:sym typeface="Lexend Light"/>
              </a:defRPr>
            </a:lvl7pPr>
            <a:lvl8pPr lvl="7" rtl="0">
              <a:spcBef>
                <a:spcPts val="0"/>
              </a:spcBef>
              <a:spcAft>
                <a:spcPts val="0"/>
              </a:spcAft>
              <a:buSzPts val="900"/>
              <a:buFont typeface="Lexend Light"/>
              <a:buNone/>
              <a:defRPr sz="900">
                <a:latin typeface="Lexend Light"/>
                <a:ea typeface="Lexend Light"/>
                <a:cs typeface="Lexend Light"/>
                <a:sym typeface="Lexend Light"/>
              </a:defRPr>
            </a:lvl8pPr>
            <a:lvl9pPr lvl="8" rtl="0">
              <a:spcBef>
                <a:spcPts val="0"/>
              </a:spcBef>
              <a:spcAft>
                <a:spcPts val="0"/>
              </a:spcAft>
              <a:buSzPts val="900"/>
              <a:buFont typeface="Lexend Light"/>
              <a:buNone/>
              <a:defRPr sz="900">
                <a:latin typeface="Lexend Light"/>
                <a:ea typeface="Lexend Light"/>
                <a:cs typeface="Lexend Light"/>
                <a:sym typeface="Lexend Light"/>
              </a:defRPr>
            </a:lvl9pPr>
          </a:lstStyle>
          <a:p>
            <a:endParaRPr/>
          </a:p>
        </p:txBody>
      </p:sp>
      <p:sp>
        <p:nvSpPr>
          <p:cNvPr id="119" name="Google Shape;119;p15"/>
          <p:cNvSpPr txBox="1"/>
          <p:nvPr/>
        </p:nvSpPr>
        <p:spPr>
          <a:xfrm>
            <a:off x="391800" y="10152000"/>
            <a:ext cx="6367500" cy="161100"/>
          </a:xfrm>
          <a:prstGeom prst="rect">
            <a:avLst/>
          </a:prstGeom>
          <a:noFill/>
          <a:ln>
            <a:noFill/>
          </a:ln>
        </p:spPr>
        <p:txBody>
          <a:bodyPr spcFirstLastPara="1" wrap="square" lIns="0" tIns="0" rIns="0" bIns="0" anchor="t" anchorCtr="0">
            <a:noAutofit/>
          </a:bodyPr>
          <a:lstStyle/>
          <a:p>
            <a:pPr marL="0" lvl="0" indent="0" algn="l" rtl="0">
              <a:lnSpc>
                <a:spcPct val="115000"/>
              </a:lnSpc>
              <a:spcBef>
                <a:spcPts val="0"/>
              </a:spcBef>
              <a:spcAft>
                <a:spcPts val="0"/>
              </a:spcAft>
              <a:buClr>
                <a:schemeClr val="dk1"/>
              </a:buClr>
              <a:buSzPts val="1100"/>
              <a:buFont typeface="Arial"/>
              <a:buNone/>
            </a:pPr>
            <a:r>
              <a:rPr lang="en-GB" sz="900">
                <a:solidFill>
                  <a:srgbClr val="575756"/>
                </a:solidFill>
                <a:latin typeface="Lexend"/>
                <a:ea typeface="Lexend"/>
                <a:cs typeface="Lexend"/>
                <a:sym typeface="Lexend"/>
              </a:rPr>
              <a:t>Licensed on the </a:t>
            </a:r>
            <a:r>
              <a:rPr lang="en-GB" sz="900" u="sng">
                <a:solidFill>
                  <a:srgbClr val="575756"/>
                </a:solidFill>
                <a:latin typeface="Lexend"/>
                <a:ea typeface="Lexend"/>
                <a:cs typeface="Lexend"/>
                <a:sym typeface="Lexend"/>
                <a:hlinkClick r:id="rId5">
                  <a:extLst>
                    <a:ext uri="{A12FA001-AC4F-418D-AE19-62706E023703}">
                      <ahyp:hlinkClr xmlns:ahyp="http://schemas.microsoft.com/office/drawing/2018/hyperlinkcolor" val="tx"/>
                    </a:ext>
                  </a:extLst>
                </a:hlinkClick>
              </a:rPr>
              <a:t>Open Government Licence v3.0</a:t>
            </a:r>
            <a:r>
              <a:rPr lang="en-GB" sz="900">
                <a:solidFill>
                  <a:srgbClr val="575756"/>
                </a:solidFill>
                <a:latin typeface="Lexend"/>
                <a:ea typeface="Lexend"/>
                <a:cs typeface="Lexend"/>
                <a:sym typeface="Lexend"/>
              </a:rPr>
              <a:t>, except where otherwise stated. See </a:t>
            </a:r>
            <a:r>
              <a:rPr lang="en-GB" sz="900" u="sng">
                <a:solidFill>
                  <a:srgbClr val="575756"/>
                </a:solidFill>
                <a:latin typeface="Lexend"/>
                <a:ea typeface="Lexend"/>
                <a:cs typeface="Lexend"/>
                <a:sym typeface="Lexend"/>
                <a:hlinkClick r:id="rId6">
                  <a:extLst>
                    <a:ext uri="{A12FA001-AC4F-418D-AE19-62706E023703}">
                      <ahyp:hlinkClr xmlns:ahyp="http://schemas.microsoft.com/office/drawing/2018/hyperlinkcolor" val="tx"/>
                    </a:ext>
                  </a:extLst>
                </a:hlinkClick>
              </a:rPr>
              <a:t>Oak terms &amp; conditions</a:t>
            </a:r>
            <a:r>
              <a:rPr lang="en-GB" sz="900">
                <a:solidFill>
                  <a:srgbClr val="575756"/>
                </a:solidFill>
                <a:latin typeface="Lexend"/>
                <a:ea typeface="Lexend"/>
                <a:cs typeface="Lexend"/>
                <a:sym typeface="Lexend"/>
              </a:rPr>
              <a:t>.</a:t>
            </a:r>
            <a:endParaRPr sz="900">
              <a:solidFill>
                <a:srgbClr val="575756"/>
              </a:solidFill>
              <a:latin typeface="Lexend"/>
              <a:ea typeface="Lexend"/>
              <a:cs typeface="Lexend"/>
              <a:sym typeface="Lexend"/>
            </a:endParaRPr>
          </a:p>
        </p:txBody>
      </p:sp>
      <p:sp>
        <p:nvSpPr>
          <p:cNvPr id="120" name="Google Shape;120;p15"/>
          <p:cNvSpPr txBox="1"/>
          <p:nvPr/>
        </p:nvSpPr>
        <p:spPr>
          <a:xfrm>
            <a:off x="394350" y="9972000"/>
            <a:ext cx="4069800" cy="161100"/>
          </a:xfrm>
          <a:prstGeom prst="rect">
            <a:avLst/>
          </a:prstGeom>
          <a:noFill/>
          <a:ln>
            <a:noFill/>
          </a:ln>
        </p:spPr>
        <p:txBody>
          <a:bodyPr spcFirstLastPara="1" wrap="square" lIns="0" tIns="0" rIns="0" bIns="0" anchor="b" anchorCtr="0">
            <a:noAutofit/>
          </a:bodyPr>
          <a:lstStyle/>
          <a:p>
            <a:pPr marL="0" lvl="0" indent="0" algn="l" rtl="0">
              <a:lnSpc>
                <a:spcPct val="115000"/>
              </a:lnSpc>
              <a:spcBef>
                <a:spcPts val="0"/>
              </a:spcBef>
              <a:spcAft>
                <a:spcPts val="0"/>
              </a:spcAft>
              <a:buClr>
                <a:schemeClr val="dk1"/>
              </a:buClr>
              <a:buSzPts val="1100"/>
              <a:buFont typeface="Arial"/>
              <a:buNone/>
            </a:pPr>
            <a:r>
              <a:rPr lang="en-GB" sz="900" b="1">
                <a:solidFill>
                  <a:srgbClr val="575756"/>
                </a:solidFill>
                <a:latin typeface="Lexend"/>
                <a:ea typeface="Lexend"/>
                <a:cs typeface="Lexend"/>
                <a:sym typeface="Lexend"/>
              </a:rPr>
              <a:t>© Oak National Academy 2024</a:t>
            </a:r>
            <a:r>
              <a:rPr lang="en-GB" sz="900">
                <a:solidFill>
                  <a:srgbClr val="575756"/>
                </a:solidFill>
                <a:latin typeface="Lexend"/>
                <a:ea typeface="Lexend"/>
                <a:cs typeface="Lexend"/>
                <a:sym typeface="Lexend"/>
              </a:rPr>
              <a:t>. Produced in partnership with</a:t>
            </a:r>
            <a:endParaRPr sz="900">
              <a:solidFill>
                <a:srgbClr val="575756"/>
              </a:solidFill>
              <a:latin typeface="Lexend"/>
              <a:ea typeface="Lexend"/>
              <a:cs typeface="Lexend"/>
              <a:sym typeface="Lexend"/>
            </a:endParaRPr>
          </a:p>
        </p:txBody>
      </p:sp>
    </p:spTree>
  </p:cSld>
  <p:clrMapOvr>
    <a:masterClrMapping/>
  </p:clrMapOvr>
  <p:extLst>
    <p:ext uri="{DCECCB84-F9BA-43D5-87BE-67443E8EF086}">
      <p15:sldGuideLst xmlns:p15="http://schemas.microsoft.com/office/powerpoint/2012/main">
        <p15:guide id="1" orient="horz" pos="454">
          <p15:clr>
            <a:srgbClr val="D9D9D9"/>
          </p15:clr>
        </p15:guide>
        <p15:guide id="2" orient="horz" pos="544">
          <p15:clr>
            <a:srgbClr val="D9D9D9"/>
          </p15:clr>
        </p15:guide>
        <p15:guide id="3" orient="horz" pos="1916">
          <p15:clr>
            <a:srgbClr val="D9D9D9"/>
          </p15:clr>
        </p15:guide>
        <p15:guide id="4" orient="horz" pos="3368">
          <p15:clr>
            <a:srgbClr val="D9D9D9"/>
          </p15:clr>
        </p15:guide>
        <p15:guide id="5" orient="horz" pos="4762">
          <p15:clr>
            <a:srgbClr val="D9D9D9"/>
          </p15:clr>
        </p15:guide>
        <p15:guide id="6" orient="horz" pos="6282">
          <p15:clr>
            <a:srgbClr val="D9D9D9"/>
          </p15:clr>
        </p15:guide>
        <p15:guide id="7" pos="295">
          <p15:clr>
            <a:srgbClr val="FF0000"/>
          </p15:clr>
        </p15:guide>
        <p15:guide id="8" pos="4467">
          <p15:clr>
            <a:srgbClr val="FF0000"/>
          </p15:clr>
        </p15:guide>
        <p15:guide id="9" pos="1519">
          <p15:clr>
            <a:srgbClr val="D9D9D9"/>
          </p15:clr>
        </p15:guide>
        <p15:guide id="10" pos="1764">
          <p15:clr>
            <a:srgbClr val="D9D9D9"/>
          </p15:clr>
        </p15:guide>
        <p15:guide id="11" pos="3243">
          <p15:clr>
            <a:srgbClr val="D9D9D9"/>
          </p15:clr>
        </p15:guide>
        <p15:guide id="12" pos="2998">
          <p15:clr>
            <a:srgbClr val="D9D9D9"/>
          </p15:clr>
        </p15:guide>
        <p15:guide id="13" pos="3120">
          <p15:clr>
            <a:srgbClr val="D9D9D9"/>
          </p15:clr>
        </p15:guide>
        <p15:guide id="14" pos="1642">
          <p15:clr>
            <a:srgbClr val="D9D9D9"/>
          </p15:clr>
        </p15:guide>
        <p15:guide id="15" pos="2381">
          <p15:clr>
            <a:srgbClr val="D9D9D9"/>
          </p15:clr>
        </p15:guide>
        <p15:guide id="16" pos="2154">
          <p15:clr>
            <a:srgbClr val="FF0000"/>
          </p15:clr>
        </p15:guide>
        <p15:guide id="17" pos="2608">
          <p15:clr>
            <a:srgbClr val="FF0000"/>
          </p15:clr>
        </p15:guide>
        <p15:guide id="18" orient="horz" pos="227">
          <p15:clr>
            <a:srgbClr val="FF0000"/>
          </p15:clr>
        </p15:guide>
      </p15:sldGuideLst>
    </p:ext>
  </p:extLst>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4.0 Landscape title page">
  <p:cSld name="SECTION_HEADER_1_1_1_1_1_1_1_1_1_1_1_2_1_1_1_1_1_1_1_1_1_1">
    <p:bg>
      <p:bgPr>
        <a:solidFill>
          <a:schemeClr val="lt1"/>
        </a:solidFill>
        <a:effectLst/>
      </p:bgPr>
    </p:bg>
    <p:spTree>
      <p:nvGrpSpPr>
        <p:cNvPr id="1" name="Shape 121"/>
        <p:cNvGrpSpPr/>
        <p:nvPr/>
      </p:nvGrpSpPr>
      <p:grpSpPr>
        <a:xfrm>
          <a:off x="0" y="0"/>
          <a:ext cx="0" cy="0"/>
          <a:chOff x="0" y="0"/>
          <a:chExt cx="0" cy="0"/>
        </a:xfrm>
      </p:grpSpPr>
      <p:pic>
        <p:nvPicPr>
          <p:cNvPr id="122" name="Google Shape;122;p16"/>
          <p:cNvPicPr preferRelativeResize="0"/>
          <p:nvPr/>
        </p:nvPicPr>
        <p:blipFill>
          <a:blip r:embed="rId2">
            <a:alphaModFix/>
          </a:blip>
          <a:stretch>
            <a:fillRect/>
          </a:stretch>
        </p:blipFill>
        <p:spPr>
          <a:xfrm rot="-5400000">
            <a:off x="6801934" y="327400"/>
            <a:ext cx="181075" cy="246288"/>
          </a:xfrm>
          <a:prstGeom prst="rect">
            <a:avLst/>
          </a:prstGeom>
          <a:noFill/>
          <a:ln>
            <a:noFill/>
          </a:ln>
        </p:spPr>
      </p:pic>
      <p:sp>
        <p:nvSpPr>
          <p:cNvPr id="123" name="Google Shape;123;p16"/>
          <p:cNvSpPr txBox="1">
            <a:spLocks noGrp="1"/>
          </p:cNvSpPr>
          <p:nvPr>
            <p:ph type="sldNum" idx="12"/>
          </p:nvPr>
        </p:nvSpPr>
        <p:spPr>
          <a:xfrm rot="-5400000">
            <a:off x="6666268" y="719443"/>
            <a:ext cx="483300" cy="277200"/>
          </a:xfrm>
          <a:prstGeom prst="rect">
            <a:avLst/>
          </a:prstGeom>
        </p:spPr>
        <p:txBody>
          <a:bodyPr spcFirstLastPara="1" wrap="square" lIns="91425" tIns="91425" rIns="91425" bIns="91425" anchor="ctr" anchorCtr="0">
            <a:noAutofit/>
          </a:bodyPr>
          <a:lstStyle>
            <a:lvl1pPr lvl="0" rtl="0">
              <a:buNone/>
              <a:defRPr sz="1200">
                <a:latin typeface="Lexend Medium"/>
                <a:ea typeface="Lexend Medium"/>
                <a:cs typeface="Lexend Medium"/>
                <a:sym typeface="Lexend Medium"/>
              </a:defRPr>
            </a:lvl1pPr>
            <a:lvl2pPr lvl="1" rtl="0">
              <a:buNone/>
              <a:defRPr sz="1200">
                <a:latin typeface="Lexend Medium"/>
                <a:ea typeface="Lexend Medium"/>
                <a:cs typeface="Lexend Medium"/>
                <a:sym typeface="Lexend Medium"/>
              </a:defRPr>
            </a:lvl2pPr>
            <a:lvl3pPr lvl="2" rtl="0">
              <a:buNone/>
              <a:defRPr sz="1200">
                <a:latin typeface="Lexend Medium"/>
                <a:ea typeface="Lexend Medium"/>
                <a:cs typeface="Lexend Medium"/>
                <a:sym typeface="Lexend Medium"/>
              </a:defRPr>
            </a:lvl3pPr>
            <a:lvl4pPr lvl="3" rtl="0">
              <a:buNone/>
              <a:defRPr sz="1200">
                <a:latin typeface="Lexend Medium"/>
                <a:ea typeface="Lexend Medium"/>
                <a:cs typeface="Lexend Medium"/>
                <a:sym typeface="Lexend Medium"/>
              </a:defRPr>
            </a:lvl4pPr>
            <a:lvl5pPr lvl="4" rtl="0">
              <a:buNone/>
              <a:defRPr sz="1200">
                <a:latin typeface="Lexend Medium"/>
                <a:ea typeface="Lexend Medium"/>
                <a:cs typeface="Lexend Medium"/>
                <a:sym typeface="Lexend Medium"/>
              </a:defRPr>
            </a:lvl5pPr>
            <a:lvl6pPr lvl="5" rtl="0">
              <a:buNone/>
              <a:defRPr sz="1200">
                <a:latin typeface="Lexend Medium"/>
                <a:ea typeface="Lexend Medium"/>
                <a:cs typeface="Lexend Medium"/>
                <a:sym typeface="Lexend Medium"/>
              </a:defRPr>
            </a:lvl6pPr>
            <a:lvl7pPr lvl="6" rtl="0">
              <a:buNone/>
              <a:defRPr sz="1200">
                <a:latin typeface="Lexend Medium"/>
                <a:ea typeface="Lexend Medium"/>
                <a:cs typeface="Lexend Medium"/>
                <a:sym typeface="Lexend Medium"/>
              </a:defRPr>
            </a:lvl7pPr>
            <a:lvl8pPr lvl="7" rtl="0">
              <a:buNone/>
              <a:defRPr sz="1200">
                <a:latin typeface="Lexend Medium"/>
                <a:ea typeface="Lexend Medium"/>
                <a:cs typeface="Lexend Medium"/>
                <a:sym typeface="Lexend Medium"/>
              </a:defRPr>
            </a:lvl8pPr>
            <a:lvl9pPr lvl="8" rtl="0">
              <a:buNone/>
              <a:defRPr sz="1200">
                <a:latin typeface="Lexend Medium"/>
                <a:ea typeface="Lexend Medium"/>
                <a:cs typeface="Lexend Medium"/>
                <a:sym typeface="Lexend Medium"/>
              </a:defRPr>
            </a:lvl9pPr>
          </a:lstStyle>
          <a:p>
            <a:pPr marL="0" lvl="0" indent="0" algn="r" rtl="0">
              <a:spcBef>
                <a:spcPts val="0"/>
              </a:spcBef>
              <a:spcAft>
                <a:spcPts val="0"/>
              </a:spcAft>
              <a:buNone/>
            </a:pPr>
            <a:fld id="{00000000-1234-1234-1234-123412341234}" type="slidenum">
              <a:rPr lang="en-GB"/>
              <a:t>‹#›</a:t>
            </a:fld>
            <a:endParaRPr/>
          </a:p>
        </p:txBody>
      </p:sp>
      <p:sp>
        <p:nvSpPr>
          <p:cNvPr id="124" name="Google Shape;124;p16"/>
          <p:cNvSpPr txBox="1">
            <a:spLocks noGrp="1"/>
          </p:cNvSpPr>
          <p:nvPr>
            <p:ph type="title"/>
          </p:nvPr>
        </p:nvSpPr>
        <p:spPr>
          <a:xfrm rot="-5400000">
            <a:off x="-3842125" y="5162095"/>
            <a:ext cx="9983700" cy="360000"/>
          </a:xfrm>
          <a:prstGeom prst="rect">
            <a:avLst/>
          </a:prstGeom>
        </p:spPr>
        <p:txBody>
          <a:bodyPr spcFirstLastPara="1" wrap="square" lIns="0" tIns="0" rIns="0" bIns="0" anchor="ctr" anchorCtr="0">
            <a:spAutoFit/>
          </a:bodyPr>
          <a:lstStyle>
            <a:lvl1pPr lvl="0" rtl="0">
              <a:spcBef>
                <a:spcPts val="0"/>
              </a:spcBef>
              <a:spcAft>
                <a:spcPts val="0"/>
              </a:spcAft>
              <a:buSzPts val="1800"/>
              <a:buNone/>
              <a:defRPr sz="1800"/>
            </a:lvl1pPr>
            <a:lvl2pPr lvl="1" rtl="0">
              <a:spcBef>
                <a:spcPts val="0"/>
              </a:spcBef>
              <a:spcAft>
                <a:spcPts val="0"/>
              </a:spcAft>
              <a:buSzPts val="1800"/>
              <a:buNone/>
              <a:defRPr sz="1800"/>
            </a:lvl2pPr>
            <a:lvl3pPr lvl="2" rtl="0">
              <a:spcBef>
                <a:spcPts val="0"/>
              </a:spcBef>
              <a:spcAft>
                <a:spcPts val="0"/>
              </a:spcAft>
              <a:buSzPts val="1800"/>
              <a:buNone/>
              <a:defRPr sz="1800"/>
            </a:lvl3pPr>
            <a:lvl4pPr lvl="3" rtl="0">
              <a:spcBef>
                <a:spcPts val="0"/>
              </a:spcBef>
              <a:spcAft>
                <a:spcPts val="0"/>
              </a:spcAft>
              <a:buSzPts val="1800"/>
              <a:buNone/>
              <a:defRPr sz="1800"/>
            </a:lvl4pPr>
            <a:lvl5pPr lvl="4" rtl="0">
              <a:spcBef>
                <a:spcPts val="0"/>
              </a:spcBef>
              <a:spcAft>
                <a:spcPts val="0"/>
              </a:spcAft>
              <a:buSzPts val="1800"/>
              <a:buNone/>
              <a:defRPr sz="1800"/>
            </a:lvl5pPr>
            <a:lvl6pPr lvl="5" rtl="0">
              <a:spcBef>
                <a:spcPts val="0"/>
              </a:spcBef>
              <a:spcAft>
                <a:spcPts val="0"/>
              </a:spcAft>
              <a:buSzPts val="1800"/>
              <a:buNone/>
              <a:defRPr sz="1800"/>
            </a:lvl6pPr>
            <a:lvl7pPr lvl="6" rtl="0">
              <a:spcBef>
                <a:spcPts val="0"/>
              </a:spcBef>
              <a:spcAft>
                <a:spcPts val="0"/>
              </a:spcAft>
              <a:buSzPts val="1800"/>
              <a:buNone/>
              <a:defRPr sz="1800"/>
            </a:lvl7pPr>
            <a:lvl8pPr lvl="7" rtl="0">
              <a:spcBef>
                <a:spcPts val="0"/>
              </a:spcBef>
              <a:spcAft>
                <a:spcPts val="0"/>
              </a:spcAft>
              <a:buSzPts val="1800"/>
              <a:buNone/>
              <a:defRPr sz="1800"/>
            </a:lvl8pPr>
            <a:lvl9pPr lvl="8" rtl="0">
              <a:spcBef>
                <a:spcPts val="0"/>
              </a:spcBef>
              <a:spcAft>
                <a:spcPts val="0"/>
              </a:spcAft>
              <a:buSzPts val="1800"/>
              <a:buNone/>
              <a:defRPr sz="1800"/>
            </a:lvl9pPr>
          </a:lstStyle>
          <a:p>
            <a:endParaRPr/>
          </a:p>
        </p:txBody>
      </p:sp>
      <p:pic>
        <p:nvPicPr>
          <p:cNvPr id="125" name="Google Shape;125;p16"/>
          <p:cNvPicPr preferRelativeResize="0"/>
          <p:nvPr/>
        </p:nvPicPr>
        <p:blipFill>
          <a:blip r:embed="rId3">
            <a:alphaModFix/>
          </a:blip>
          <a:stretch>
            <a:fillRect/>
          </a:stretch>
        </p:blipFill>
        <p:spPr>
          <a:xfrm rot="-5400000">
            <a:off x="-3612750" y="5310727"/>
            <a:ext cx="9987174" cy="66225"/>
          </a:xfrm>
          <a:prstGeom prst="rect">
            <a:avLst/>
          </a:prstGeom>
          <a:noFill/>
          <a:ln>
            <a:noFill/>
          </a:ln>
        </p:spPr>
      </p:pic>
      <p:sp>
        <p:nvSpPr>
          <p:cNvPr id="126" name="Google Shape;126;p16"/>
          <p:cNvSpPr txBox="1"/>
          <p:nvPr/>
        </p:nvSpPr>
        <p:spPr>
          <a:xfrm rot="-5400000">
            <a:off x="-595236" y="9057311"/>
            <a:ext cx="2334000" cy="215400"/>
          </a:xfrm>
          <a:prstGeom prst="rect">
            <a:avLst/>
          </a:prstGeom>
          <a:noFill/>
          <a:ln>
            <a:noFill/>
          </a:ln>
        </p:spPr>
        <p:txBody>
          <a:bodyPr spcFirstLastPara="1" wrap="square" lIns="0" tIns="0" rIns="0" bIns="0" anchor="ctr" anchorCtr="0">
            <a:spAutoFit/>
          </a:bodyPr>
          <a:lstStyle/>
          <a:p>
            <a:pPr marL="0" lvl="0" indent="0" algn="l" rtl="0">
              <a:spcBef>
                <a:spcPts val="0"/>
              </a:spcBef>
              <a:spcAft>
                <a:spcPts val="0"/>
              </a:spcAft>
              <a:buNone/>
            </a:pPr>
            <a:r>
              <a:rPr lang="en-GB" sz="1200" b="1">
                <a:latin typeface="Lexend"/>
                <a:ea typeface="Lexend"/>
                <a:cs typeface="Lexend"/>
                <a:sym typeface="Lexend"/>
              </a:rPr>
              <a:t>Name</a:t>
            </a:r>
            <a:r>
              <a:rPr lang="en-GB" b="1">
                <a:latin typeface="Lexend"/>
                <a:ea typeface="Lexend"/>
                <a:cs typeface="Lexend"/>
                <a:sym typeface="Lexend"/>
              </a:rPr>
              <a:t>:</a:t>
            </a:r>
            <a:endParaRPr b="1">
              <a:latin typeface="Lexend"/>
              <a:ea typeface="Lexend"/>
              <a:cs typeface="Lexend"/>
              <a:sym typeface="Lexend"/>
            </a:endParaRPr>
          </a:p>
        </p:txBody>
      </p:sp>
      <p:cxnSp>
        <p:nvCxnSpPr>
          <p:cNvPr id="127" name="Google Shape;127;p16"/>
          <p:cNvCxnSpPr/>
          <p:nvPr/>
        </p:nvCxnSpPr>
        <p:spPr>
          <a:xfrm rot="-5400000">
            <a:off x="-192111" y="8904711"/>
            <a:ext cx="1813200" cy="0"/>
          </a:xfrm>
          <a:prstGeom prst="straightConnector1">
            <a:avLst/>
          </a:prstGeom>
          <a:noFill/>
          <a:ln w="9525" cap="flat" cmpd="sng">
            <a:solidFill>
              <a:schemeClr val="dk2"/>
            </a:solidFill>
            <a:prstDash val="solid"/>
            <a:round/>
            <a:headEnd type="none" w="med" len="med"/>
            <a:tailEnd type="none" w="med" len="med"/>
          </a:ln>
        </p:spPr>
      </p:cxnSp>
      <p:pic>
        <p:nvPicPr>
          <p:cNvPr id="128" name="Google Shape;128;p16"/>
          <p:cNvPicPr preferRelativeResize="0"/>
          <p:nvPr/>
        </p:nvPicPr>
        <p:blipFill>
          <a:blip r:embed="rId4">
            <a:alphaModFix/>
          </a:blip>
          <a:stretch>
            <a:fillRect/>
          </a:stretch>
        </p:blipFill>
        <p:spPr>
          <a:xfrm rot="-5400000">
            <a:off x="319763" y="1225736"/>
            <a:ext cx="504000" cy="504000"/>
          </a:xfrm>
          <a:prstGeom prst="rect">
            <a:avLst/>
          </a:prstGeom>
          <a:noFill/>
          <a:ln>
            <a:noFill/>
          </a:ln>
        </p:spPr>
      </p:pic>
      <p:sp>
        <p:nvSpPr>
          <p:cNvPr id="129" name="Google Shape;129;p16"/>
          <p:cNvSpPr txBox="1"/>
          <p:nvPr/>
        </p:nvSpPr>
        <p:spPr>
          <a:xfrm rot="-5400000">
            <a:off x="104964" y="719111"/>
            <a:ext cx="903000" cy="184800"/>
          </a:xfrm>
          <a:prstGeom prst="rect">
            <a:avLst/>
          </a:prstGeom>
          <a:noFill/>
          <a:ln>
            <a:noFill/>
          </a:ln>
        </p:spPr>
        <p:txBody>
          <a:bodyPr spcFirstLastPara="1" wrap="square" lIns="0" tIns="0" rIns="0" bIns="0" anchor="ctr" anchorCtr="0">
            <a:spAutoFit/>
          </a:bodyPr>
          <a:lstStyle/>
          <a:p>
            <a:pPr marL="0" lvl="0" indent="0" algn="r" rtl="0">
              <a:spcBef>
                <a:spcPts val="0"/>
              </a:spcBef>
              <a:spcAft>
                <a:spcPts val="0"/>
              </a:spcAft>
              <a:buNone/>
            </a:pPr>
            <a:r>
              <a:rPr lang="en-GB" sz="1200" b="1">
                <a:latin typeface="Lexend"/>
                <a:ea typeface="Lexend"/>
                <a:cs typeface="Lexend"/>
                <a:sym typeface="Lexend"/>
              </a:rPr>
              <a:t>Worksheet</a:t>
            </a:r>
            <a:endParaRPr b="1">
              <a:latin typeface="Lexend"/>
              <a:ea typeface="Lexend"/>
              <a:cs typeface="Lexend"/>
              <a:sym typeface="Lexend"/>
            </a:endParaRPr>
          </a:p>
        </p:txBody>
      </p:sp>
    </p:spTree>
  </p:cSld>
  <p:clrMapOvr>
    <a:masterClrMapping/>
  </p:clrMapOvr>
  <p:extLst>
    <p:ext uri="{DCECCB84-F9BA-43D5-87BE-67443E8EF086}">
      <p15:sldGuideLst xmlns:p15="http://schemas.microsoft.com/office/powerpoint/2012/main">
        <p15:guide id="1" orient="horz" pos="454">
          <p15:clr>
            <a:srgbClr val="D9D9D9"/>
          </p15:clr>
        </p15:guide>
        <p15:guide id="2" orient="horz" pos="544">
          <p15:clr>
            <a:srgbClr val="D9D9D9"/>
          </p15:clr>
        </p15:guide>
        <p15:guide id="3" orient="horz" pos="1916">
          <p15:clr>
            <a:srgbClr val="D9D9D9"/>
          </p15:clr>
        </p15:guide>
        <p15:guide id="4" orient="horz" pos="3368">
          <p15:clr>
            <a:srgbClr val="D9D9D9"/>
          </p15:clr>
        </p15:guide>
        <p15:guide id="5" orient="horz" pos="4762">
          <p15:clr>
            <a:srgbClr val="D9D9D9"/>
          </p15:clr>
        </p15:guide>
        <p15:guide id="6" orient="horz" pos="6282">
          <p15:clr>
            <a:srgbClr val="D9D9D9"/>
          </p15:clr>
        </p15:guide>
        <p15:guide id="7" pos="295">
          <p15:clr>
            <a:srgbClr val="FF0000"/>
          </p15:clr>
        </p15:guide>
        <p15:guide id="8" pos="4467">
          <p15:clr>
            <a:srgbClr val="FF0000"/>
          </p15:clr>
        </p15:guide>
        <p15:guide id="9" pos="1519">
          <p15:clr>
            <a:srgbClr val="D9D9D9"/>
          </p15:clr>
        </p15:guide>
        <p15:guide id="10" pos="1764">
          <p15:clr>
            <a:srgbClr val="D9D9D9"/>
          </p15:clr>
        </p15:guide>
        <p15:guide id="11" pos="3243">
          <p15:clr>
            <a:srgbClr val="D9D9D9"/>
          </p15:clr>
        </p15:guide>
        <p15:guide id="12" pos="2998">
          <p15:clr>
            <a:srgbClr val="D9D9D9"/>
          </p15:clr>
        </p15:guide>
        <p15:guide id="13" pos="3120">
          <p15:clr>
            <a:srgbClr val="D9D9D9"/>
          </p15:clr>
        </p15:guide>
        <p15:guide id="14" pos="1642">
          <p15:clr>
            <a:srgbClr val="D9D9D9"/>
          </p15:clr>
        </p15:guide>
        <p15:guide id="15" pos="2381">
          <p15:clr>
            <a:srgbClr val="D9D9D9"/>
          </p15:clr>
        </p15:guide>
        <p15:guide id="16" pos="2154">
          <p15:clr>
            <a:srgbClr val="FF0000"/>
          </p15:clr>
        </p15:guide>
        <p15:guide id="17" pos="2608">
          <p15:clr>
            <a:srgbClr val="FF0000"/>
          </p15:clr>
        </p15:guide>
        <p15:guide id="18" orient="horz" pos="227">
          <p15:clr>
            <a:srgbClr val="FF0000"/>
          </p15:clr>
        </p15:guide>
        <p15:guide id="19" orient="horz" pos="6508">
          <p15:clr>
            <a:srgbClr val="E46962"/>
          </p15:clr>
        </p15:guide>
      </p15:sldGuideLst>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4.1 Landscape middle page">
  <p:cSld name="SECTION_HEADER_1_1_1_1_1_1_1_1_1_1_1_2_1_1_1_1_1_1_1_1_1_1_1">
    <p:bg>
      <p:bgPr>
        <a:solidFill>
          <a:schemeClr val="lt1"/>
        </a:solidFill>
        <a:effectLst/>
      </p:bgPr>
    </p:bg>
    <p:spTree>
      <p:nvGrpSpPr>
        <p:cNvPr id="1" name="Shape 130"/>
        <p:cNvGrpSpPr/>
        <p:nvPr/>
      </p:nvGrpSpPr>
      <p:grpSpPr>
        <a:xfrm>
          <a:off x="0" y="0"/>
          <a:ext cx="0" cy="0"/>
          <a:chOff x="0" y="0"/>
          <a:chExt cx="0" cy="0"/>
        </a:xfrm>
      </p:grpSpPr>
      <p:pic>
        <p:nvPicPr>
          <p:cNvPr id="131" name="Google Shape;131;p17"/>
          <p:cNvPicPr preferRelativeResize="0"/>
          <p:nvPr/>
        </p:nvPicPr>
        <p:blipFill>
          <a:blip r:embed="rId2">
            <a:alphaModFix/>
          </a:blip>
          <a:stretch>
            <a:fillRect/>
          </a:stretch>
        </p:blipFill>
        <p:spPr>
          <a:xfrm rot="-5400000">
            <a:off x="6801934" y="327400"/>
            <a:ext cx="181075" cy="246288"/>
          </a:xfrm>
          <a:prstGeom prst="rect">
            <a:avLst/>
          </a:prstGeom>
          <a:noFill/>
          <a:ln>
            <a:noFill/>
          </a:ln>
        </p:spPr>
      </p:pic>
      <p:sp>
        <p:nvSpPr>
          <p:cNvPr id="132" name="Google Shape;132;p17"/>
          <p:cNvSpPr txBox="1">
            <a:spLocks noGrp="1"/>
          </p:cNvSpPr>
          <p:nvPr>
            <p:ph type="sldNum" idx="12"/>
          </p:nvPr>
        </p:nvSpPr>
        <p:spPr>
          <a:xfrm rot="-5400000">
            <a:off x="6666268" y="719443"/>
            <a:ext cx="483300" cy="277200"/>
          </a:xfrm>
          <a:prstGeom prst="rect">
            <a:avLst/>
          </a:prstGeom>
        </p:spPr>
        <p:txBody>
          <a:bodyPr spcFirstLastPara="1" wrap="square" lIns="91425" tIns="91425" rIns="91425" bIns="91425" anchor="ctr" anchorCtr="0">
            <a:noAutofit/>
          </a:bodyPr>
          <a:lstStyle>
            <a:lvl1pPr lvl="0" rtl="0">
              <a:buNone/>
              <a:defRPr sz="1200">
                <a:latin typeface="Lexend Medium"/>
                <a:ea typeface="Lexend Medium"/>
                <a:cs typeface="Lexend Medium"/>
                <a:sym typeface="Lexend Medium"/>
              </a:defRPr>
            </a:lvl1pPr>
            <a:lvl2pPr lvl="1" rtl="0">
              <a:buNone/>
              <a:defRPr sz="1200">
                <a:latin typeface="Lexend Medium"/>
                <a:ea typeface="Lexend Medium"/>
                <a:cs typeface="Lexend Medium"/>
                <a:sym typeface="Lexend Medium"/>
              </a:defRPr>
            </a:lvl2pPr>
            <a:lvl3pPr lvl="2" rtl="0">
              <a:buNone/>
              <a:defRPr sz="1200">
                <a:latin typeface="Lexend Medium"/>
                <a:ea typeface="Lexend Medium"/>
                <a:cs typeface="Lexend Medium"/>
                <a:sym typeface="Lexend Medium"/>
              </a:defRPr>
            </a:lvl3pPr>
            <a:lvl4pPr lvl="3" rtl="0">
              <a:buNone/>
              <a:defRPr sz="1200">
                <a:latin typeface="Lexend Medium"/>
                <a:ea typeface="Lexend Medium"/>
                <a:cs typeface="Lexend Medium"/>
                <a:sym typeface="Lexend Medium"/>
              </a:defRPr>
            </a:lvl4pPr>
            <a:lvl5pPr lvl="4" rtl="0">
              <a:buNone/>
              <a:defRPr sz="1200">
                <a:latin typeface="Lexend Medium"/>
                <a:ea typeface="Lexend Medium"/>
                <a:cs typeface="Lexend Medium"/>
                <a:sym typeface="Lexend Medium"/>
              </a:defRPr>
            </a:lvl5pPr>
            <a:lvl6pPr lvl="5" rtl="0">
              <a:buNone/>
              <a:defRPr sz="1200">
                <a:latin typeface="Lexend Medium"/>
                <a:ea typeface="Lexend Medium"/>
                <a:cs typeface="Lexend Medium"/>
                <a:sym typeface="Lexend Medium"/>
              </a:defRPr>
            </a:lvl6pPr>
            <a:lvl7pPr lvl="6" rtl="0">
              <a:buNone/>
              <a:defRPr sz="1200">
                <a:latin typeface="Lexend Medium"/>
                <a:ea typeface="Lexend Medium"/>
                <a:cs typeface="Lexend Medium"/>
                <a:sym typeface="Lexend Medium"/>
              </a:defRPr>
            </a:lvl7pPr>
            <a:lvl8pPr lvl="7" rtl="0">
              <a:buNone/>
              <a:defRPr sz="1200">
                <a:latin typeface="Lexend Medium"/>
                <a:ea typeface="Lexend Medium"/>
                <a:cs typeface="Lexend Medium"/>
                <a:sym typeface="Lexend Medium"/>
              </a:defRPr>
            </a:lvl8pPr>
            <a:lvl9pPr lvl="8" rtl="0">
              <a:buNone/>
              <a:defRPr sz="1200">
                <a:latin typeface="Lexend Medium"/>
                <a:ea typeface="Lexend Medium"/>
                <a:cs typeface="Lexend Medium"/>
                <a:sym typeface="Lexend Medium"/>
              </a:defRPr>
            </a:lvl9pPr>
          </a:lstStyle>
          <a:p>
            <a:pPr marL="0" lvl="0" indent="0" algn="r" rtl="0">
              <a:spcBef>
                <a:spcPts val="0"/>
              </a:spcBef>
              <a:spcAft>
                <a:spcPts val="0"/>
              </a:spcAft>
              <a:buNone/>
            </a:pPr>
            <a:fld id="{00000000-1234-1234-1234-123412341234}" type="slidenum">
              <a:rPr lang="en-GB"/>
              <a:t>‹#›</a:t>
            </a:fld>
            <a:endParaRPr/>
          </a:p>
        </p:txBody>
      </p:sp>
      <p:sp>
        <p:nvSpPr>
          <p:cNvPr id="133" name="Google Shape;133;p17"/>
          <p:cNvSpPr txBox="1"/>
          <p:nvPr/>
        </p:nvSpPr>
        <p:spPr>
          <a:xfrm rot="-5400000">
            <a:off x="174000" y="654000"/>
            <a:ext cx="726600" cy="138600"/>
          </a:xfrm>
          <a:prstGeom prst="rect">
            <a:avLst/>
          </a:prstGeom>
          <a:noFill/>
          <a:ln>
            <a:noFill/>
          </a:ln>
        </p:spPr>
        <p:txBody>
          <a:bodyPr spcFirstLastPara="1" wrap="square" lIns="0" tIns="0" rIns="0" bIns="0" anchor="ctr" anchorCtr="0">
            <a:spAutoFit/>
          </a:bodyPr>
          <a:lstStyle/>
          <a:p>
            <a:pPr marL="0" lvl="0" indent="0" algn="r" rtl="0">
              <a:spcBef>
                <a:spcPts val="0"/>
              </a:spcBef>
              <a:spcAft>
                <a:spcPts val="0"/>
              </a:spcAft>
              <a:buNone/>
            </a:pPr>
            <a:r>
              <a:rPr lang="en-GB" sz="900" b="1">
                <a:latin typeface="Lexend"/>
                <a:ea typeface="Lexend"/>
                <a:cs typeface="Lexend"/>
                <a:sym typeface="Lexend"/>
              </a:rPr>
              <a:t>Worksheet</a:t>
            </a:r>
            <a:endParaRPr sz="900" b="1">
              <a:latin typeface="Lexend"/>
              <a:ea typeface="Lexend"/>
              <a:cs typeface="Lexend"/>
              <a:sym typeface="Lexend"/>
            </a:endParaRPr>
          </a:p>
        </p:txBody>
      </p:sp>
      <p:sp>
        <p:nvSpPr>
          <p:cNvPr id="134" name="Google Shape;134;p17"/>
          <p:cNvSpPr txBox="1">
            <a:spLocks noGrp="1"/>
          </p:cNvSpPr>
          <p:nvPr>
            <p:ph type="subTitle" idx="1"/>
          </p:nvPr>
        </p:nvSpPr>
        <p:spPr>
          <a:xfrm rot="-5400000">
            <a:off x="-3976225" y="5682150"/>
            <a:ext cx="9096900" cy="202800"/>
          </a:xfrm>
          <a:prstGeom prst="rect">
            <a:avLst/>
          </a:prstGeom>
          <a:ln>
            <a:noFill/>
          </a:ln>
        </p:spPr>
        <p:txBody>
          <a:bodyPr spcFirstLastPara="1" wrap="square" lIns="0" tIns="0" rIns="0" bIns="0" anchor="t" anchorCtr="0">
            <a:noAutofit/>
          </a:bodyPr>
          <a:lstStyle>
            <a:lvl1pPr lvl="0" rtl="0">
              <a:spcBef>
                <a:spcPts val="0"/>
              </a:spcBef>
              <a:spcAft>
                <a:spcPts val="0"/>
              </a:spcAft>
              <a:buSzPts val="900"/>
              <a:buFont typeface="Lexend"/>
              <a:buNone/>
              <a:defRPr sz="900">
                <a:latin typeface="Lexend"/>
                <a:ea typeface="Lexend"/>
                <a:cs typeface="Lexend"/>
                <a:sym typeface="Lexend"/>
              </a:defRPr>
            </a:lvl1pPr>
            <a:lvl2pPr lvl="1" rtl="0">
              <a:spcBef>
                <a:spcPts val="0"/>
              </a:spcBef>
              <a:spcAft>
                <a:spcPts val="0"/>
              </a:spcAft>
              <a:buSzPts val="1200"/>
              <a:buNone/>
              <a:defRPr sz="1200"/>
            </a:lvl2pPr>
            <a:lvl3pPr lvl="2" rtl="0">
              <a:spcBef>
                <a:spcPts val="0"/>
              </a:spcBef>
              <a:spcAft>
                <a:spcPts val="0"/>
              </a:spcAft>
              <a:buSzPts val="1200"/>
              <a:buNone/>
              <a:defRPr sz="1200"/>
            </a:lvl3pPr>
            <a:lvl4pPr lvl="3" rtl="0">
              <a:spcBef>
                <a:spcPts val="0"/>
              </a:spcBef>
              <a:spcAft>
                <a:spcPts val="0"/>
              </a:spcAft>
              <a:buSzPts val="1200"/>
              <a:buNone/>
              <a:defRPr sz="1200"/>
            </a:lvl4pPr>
            <a:lvl5pPr lvl="4" rtl="0">
              <a:spcBef>
                <a:spcPts val="0"/>
              </a:spcBef>
              <a:spcAft>
                <a:spcPts val="0"/>
              </a:spcAft>
              <a:buSzPts val="1200"/>
              <a:buNone/>
              <a:defRPr sz="1200"/>
            </a:lvl5pPr>
            <a:lvl6pPr lvl="5" rtl="0">
              <a:spcBef>
                <a:spcPts val="0"/>
              </a:spcBef>
              <a:spcAft>
                <a:spcPts val="0"/>
              </a:spcAft>
              <a:buSzPts val="1200"/>
              <a:buNone/>
              <a:defRPr sz="1200"/>
            </a:lvl6pPr>
            <a:lvl7pPr lvl="6" rtl="0">
              <a:spcBef>
                <a:spcPts val="0"/>
              </a:spcBef>
              <a:spcAft>
                <a:spcPts val="0"/>
              </a:spcAft>
              <a:buSzPts val="1200"/>
              <a:buNone/>
              <a:defRPr sz="1200"/>
            </a:lvl7pPr>
            <a:lvl8pPr lvl="7" rtl="0">
              <a:spcBef>
                <a:spcPts val="0"/>
              </a:spcBef>
              <a:spcAft>
                <a:spcPts val="0"/>
              </a:spcAft>
              <a:buSzPts val="1200"/>
              <a:buNone/>
              <a:defRPr sz="1200"/>
            </a:lvl8pPr>
            <a:lvl9pPr lvl="8" rtl="0">
              <a:spcBef>
                <a:spcPts val="0"/>
              </a:spcBef>
              <a:spcAft>
                <a:spcPts val="0"/>
              </a:spcAft>
              <a:buSzPts val="1200"/>
              <a:buNone/>
              <a:defRPr sz="1200"/>
            </a:lvl9pPr>
          </a:lstStyle>
          <a:p>
            <a:endParaRPr/>
          </a:p>
        </p:txBody>
      </p:sp>
    </p:spTree>
  </p:cSld>
  <p:clrMapOvr>
    <a:masterClrMapping/>
  </p:clrMapOvr>
  <p:extLst>
    <p:ext uri="{DCECCB84-F9BA-43D5-87BE-67443E8EF086}">
      <p15:sldGuideLst xmlns:p15="http://schemas.microsoft.com/office/powerpoint/2012/main">
        <p15:guide id="1" orient="horz" pos="454">
          <p15:clr>
            <a:srgbClr val="D9D9D9"/>
          </p15:clr>
        </p15:guide>
        <p15:guide id="2" orient="horz" pos="544">
          <p15:clr>
            <a:srgbClr val="D9D9D9"/>
          </p15:clr>
        </p15:guide>
        <p15:guide id="3" orient="horz" pos="1916">
          <p15:clr>
            <a:srgbClr val="D9D9D9"/>
          </p15:clr>
        </p15:guide>
        <p15:guide id="4" orient="horz" pos="3368">
          <p15:clr>
            <a:srgbClr val="D9D9D9"/>
          </p15:clr>
        </p15:guide>
        <p15:guide id="5" orient="horz" pos="4762">
          <p15:clr>
            <a:srgbClr val="D9D9D9"/>
          </p15:clr>
        </p15:guide>
        <p15:guide id="6" orient="horz" pos="6282">
          <p15:clr>
            <a:srgbClr val="D9D9D9"/>
          </p15:clr>
        </p15:guide>
        <p15:guide id="7" pos="295">
          <p15:clr>
            <a:srgbClr val="FF0000"/>
          </p15:clr>
        </p15:guide>
        <p15:guide id="8" pos="4467">
          <p15:clr>
            <a:srgbClr val="FF0000"/>
          </p15:clr>
        </p15:guide>
        <p15:guide id="9" pos="1519">
          <p15:clr>
            <a:srgbClr val="D9D9D9"/>
          </p15:clr>
        </p15:guide>
        <p15:guide id="10" pos="1764">
          <p15:clr>
            <a:srgbClr val="D9D9D9"/>
          </p15:clr>
        </p15:guide>
        <p15:guide id="11" pos="3243">
          <p15:clr>
            <a:srgbClr val="D9D9D9"/>
          </p15:clr>
        </p15:guide>
        <p15:guide id="12" pos="2998">
          <p15:clr>
            <a:srgbClr val="D9D9D9"/>
          </p15:clr>
        </p15:guide>
        <p15:guide id="13" pos="3120">
          <p15:clr>
            <a:srgbClr val="D9D9D9"/>
          </p15:clr>
        </p15:guide>
        <p15:guide id="14" pos="1642">
          <p15:clr>
            <a:srgbClr val="D9D9D9"/>
          </p15:clr>
        </p15:guide>
        <p15:guide id="15" pos="2381">
          <p15:clr>
            <a:srgbClr val="D9D9D9"/>
          </p15:clr>
        </p15:guide>
        <p15:guide id="16" pos="2154">
          <p15:clr>
            <a:srgbClr val="FF0000"/>
          </p15:clr>
        </p15:guide>
        <p15:guide id="17" pos="2608">
          <p15:clr>
            <a:srgbClr val="FF0000"/>
          </p15:clr>
        </p15:guide>
        <p15:guide id="18" orient="horz" pos="227">
          <p15:clr>
            <a:srgbClr val="FF0000"/>
          </p15:clr>
        </p15:guide>
        <p15:guide id="19" orient="horz" pos="6508">
          <p15:clr>
            <a:srgbClr val="E46962"/>
          </p15:clr>
        </p15:guide>
      </p15:sldGuideLst>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4.2 Landscape last page">
  <p:cSld name="SECTION_HEADER_1_1_1_1_1_1_1_1_1_1_1_2_1_1_1_1_1_1_1_1_1_1_1_1">
    <p:bg>
      <p:bgPr>
        <a:solidFill>
          <a:schemeClr val="lt1"/>
        </a:solidFill>
        <a:effectLst/>
      </p:bgPr>
    </p:bg>
    <p:spTree>
      <p:nvGrpSpPr>
        <p:cNvPr id="1" name="Shape 135"/>
        <p:cNvGrpSpPr/>
        <p:nvPr/>
      </p:nvGrpSpPr>
      <p:grpSpPr>
        <a:xfrm>
          <a:off x="0" y="0"/>
          <a:ext cx="0" cy="0"/>
          <a:chOff x="0" y="0"/>
          <a:chExt cx="0" cy="0"/>
        </a:xfrm>
      </p:grpSpPr>
      <p:pic>
        <p:nvPicPr>
          <p:cNvPr id="136" name="Google Shape;136;p18"/>
          <p:cNvPicPr preferRelativeResize="0"/>
          <p:nvPr/>
        </p:nvPicPr>
        <p:blipFill>
          <a:blip r:embed="rId2">
            <a:alphaModFix/>
          </a:blip>
          <a:stretch>
            <a:fillRect/>
          </a:stretch>
        </p:blipFill>
        <p:spPr>
          <a:xfrm rot="-5400000">
            <a:off x="6801934" y="327400"/>
            <a:ext cx="181075" cy="246288"/>
          </a:xfrm>
          <a:prstGeom prst="rect">
            <a:avLst/>
          </a:prstGeom>
          <a:noFill/>
          <a:ln>
            <a:noFill/>
          </a:ln>
        </p:spPr>
      </p:pic>
      <p:sp>
        <p:nvSpPr>
          <p:cNvPr id="137" name="Google Shape;137;p18"/>
          <p:cNvSpPr txBox="1">
            <a:spLocks noGrp="1"/>
          </p:cNvSpPr>
          <p:nvPr>
            <p:ph type="sldNum" idx="12"/>
          </p:nvPr>
        </p:nvSpPr>
        <p:spPr>
          <a:xfrm rot="-5400000">
            <a:off x="6666268" y="719443"/>
            <a:ext cx="483300" cy="277200"/>
          </a:xfrm>
          <a:prstGeom prst="rect">
            <a:avLst/>
          </a:prstGeom>
        </p:spPr>
        <p:txBody>
          <a:bodyPr spcFirstLastPara="1" wrap="square" lIns="91425" tIns="91425" rIns="91425" bIns="91425" anchor="ctr" anchorCtr="0">
            <a:noAutofit/>
          </a:bodyPr>
          <a:lstStyle>
            <a:lvl1pPr lvl="0" rtl="0">
              <a:buNone/>
              <a:defRPr sz="1200">
                <a:latin typeface="Lexend Medium"/>
                <a:ea typeface="Lexend Medium"/>
                <a:cs typeface="Lexend Medium"/>
                <a:sym typeface="Lexend Medium"/>
              </a:defRPr>
            </a:lvl1pPr>
            <a:lvl2pPr lvl="1" rtl="0">
              <a:buNone/>
              <a:defRPr sz="1200">
                <a:latin typeface="Lexend Medium"/>
                <a:ea typeface="Lexend Medium"/>
                <a:cs typeface="Lexend Medium"/>
                <a:sym typeface="Lexend Medium"/>
              </a:defRPr>
            </a:lvl2pPr>
            <a:lvl3pPr lvl="2" rtl="0">
              <a:buNone/>
              <a:defRPr sz="1200">
                <a:latin typeface="Lexend Medium"/>
                <a:ea typeface="Lexend Medium"/>
                <a:cs typeface="Lexend Medium"/>
                <a:sym typeface="Lexend Medium"/>
              </a:defRPr>
            </a:lvl3pPr>
            <a:lvl4pPr lvl="3" rtl="0">
              <a:buNone/>
              <a:defRPr sz="1200">
                <a:latin typeface="Lexend Medium"/>
                <a:ea typeface="Lexend Medium"/>
                <a:cs typeface="Lexend Medium"/>
                <a:sym typeface="Lexend Medium"/>
              </a:defRPr>
            </a:lvl4pPr>
            <a:lvl5pPr lvl="4" rtl="0">
              <a:buNone/>
              <a:defRPr sz="1200">
                <a:latin typeface="Lexend Medium"/>
                <a:ea typeface="Lexend Medium"/>
                <a:cs typeface="Lexend Medium"/>
                <a:sym typeface="Lexend Medium"/>
              </a:defRPr>
            </a:lvl5pPr>
            <a:lvl6pPr lvl="5" rtl="0">
              <a:buNone/>
              <a:defRPr sz="1200">
                <a:latin typeface="Lexend Medium"/>
                <a:ea typeface="Lexend Medium"/>
                <a:cs typeface="Lexend Medium"/>
                <a:sym typeface="Lexend Medium"/>
              </a:defRPr>
            </a:lvl6pPr>
            <a:lvl7pPr lvl="6" rtl="0">
              <a:buNone/>
              <a:defRPr sz="1200">
                <a:latin typeface="Lexend Medium"/>
                <a:ea typeface="Lexend Medium"/>
                <a:cs typeface="Lexend Medium"/>
                <a:sym typeface="Lexend Medium"/>
              </a:defRPr>
            </a:lvl7pPr>
            <a:lvl8pPr lvl="7" rtl="0">
              <a:buNone/>
              <a:defRPr sz="1200">
                <a:latin typeface="Lexend Medium"/>
                <a:ea typeface="Lexend Medium"/>
                <a:cs typeface="Lexend Medium"/>
                <a:sym typeface="Lexend Medium"/>
              </a:defRPr>
            </a:lvl8pPr>
            <a:lvl9pPr lvl="8" rtl="0">
              <a:buNone/>
              <a:defRPr sz="1200">
                <a:latin typeface="Lexend Medium"/>
                <a:ea typeface="Lexend Medium"/>
                <a:cs typeface="Lexend Medium"/>
                <a:sym typeface="Lexend Medium"/>
              </a:defRPr>
            </a:lvl9pPr>
          </a:lstStyle>
          <a:p>
            <a:pPr marL="0" lvl="0" indent="0" algn="r" rtl="0">
              <a:spcBef>
                <a:spcPts val="0"/>
              </a:spcBef>
              <a:spcAft>
                <a:spcPts val="0"/>
              </a:spcAft>
              <a:buNone/>
            </a:pPr>
            <a:fld id="{00000000-1234-1234-1234-123412341234}" type="slidenum">
              <a:rPr lang="en-GB"/>
              <a:t>‹#›</a:t>
            </a:fld>
            <a:endParaRPr/>
          </a:p>
        </p:txBody>
      </p:sp>
      <p:sp>
        <p:nvSpPr>
          <p:cNvPr id="138" name="Google Shape;138;p18"/>
          <p:cNvSpPr txBox="1"/>
          <p:nvPr/>
        </p:nvSpPr>
        <p:spPr>
          <a:xfrm rot="-5400000">
            <a:off x="174000" y="654000"/>
            <a:ext cx="726600" cy="138600"/>
          </a:xfrm>
          <a:prstGeom prst="rect">
            <a:avLst/>
          </a:prstGeom>
          <a:noFill/>
          <a:ln>
            <a:noFill/>
          </a:ln>
        </p:spPr>
        <p:txBody>
          <a:bodyPr spcFirstLastPara="1" wrap="square" lIns="0" tIns="0" rIns="0" bIns="0" anchor="ctr" anchorCtr="0">
            <a:spAutoFit/>
          </a:bodyPr>
          <a:lstStyle/>
          <a:p>
            <a:pPr marL="0" lvl="0" indent="0" algn="r" rtl="0">
              <a:spcBef>
                <a:spcPts val="0"/>
              </a:spcBef>
              <a:spcAft>
                <a:spcPts val="0"/>
              </a:spcAft>
              <a:buNone/>
            </a:pPr>
            <a:r>
              <a:rPr lang="en-GB" sz="900" b="1">
                <a:latin typeface="Lexend"/>
                <a:ea typeface="Lexend"/>
                <a:cs typeface="Lexend"/>
                <a:sym typeface="Lexend"/>
              </a:rPr>
              <a:t>Worksheet</a:t>
            </a:r>
            <a:endParaRPr sz="900" b="1">
              <a:latin typeface="Lexend"/>
              <a:ea typeface="Lexend"/>
              <a:cs typeface="Lexend"/>
              <a:sym typeface="Lexend"/>
            </a:endParaRPr>
          </a:p>
        </p:txBody>
      </p:sp>
      <p:sp>
        <p:nvSpPr>
          <p:cNvPr id="139" name="Google Shape;139;p18"/>
          <p:cNvSpPr txBox="1">
            <a:spLocks noGrp="1"/>
          </p:cNvSpPr>
          <p:nvPr>
            <p:ph type="subTitle" idx="1"/>
          </p:nvPr>
        </p:nvSpPr>
        <p:spPr>
          <a:xfrm rot="-5400000">
            <a:off x="-3976225" y="5682150"/>
            <a:ext cx="9096900" cy="202800"/>
          </a:xfrm>
          <a:prstGeom prst="rect">
            <a:avLst/>
          </a:prstGeom>
          <a:ln>
            <a:noFill/>
          </a:ln>
        </p:spPr>
        <p:txBody>
          <a:bodyPr spcFirstLastPara="1" wrap="square" lIns="0" tIns="0" rIns="0" bIns="0" anchor="t" anchorCtr="0">
            <a:noAutofit/>
          </a:bodyPr>
          <a:lstStyle>
            <a:lvl1pPr lvl="0" rtl="0">
              <a:spcBef>
                <a:spcPts val="0"/>
              </a:spcBef>
              <a:spcAft>
                <a:spcPts val="0"/>
              </a:spcAft>
              <a:buSzPts val="900"/>
              <a:buFont typeface="Lexend"/>
              <a:buNone/>
              <a:defRPr sz="900">
                <a:latin typeface="Lexend"/>
                <a:ea typeface="Lexend"/>
                <a:cs typeface="Lexend"/>
                <a:sym typeface="Lexend"/>
              </a:defRPr>
            </a:lvl1pPr>
            <a:lvl2pPr lvl="1" rtl="0">
              <a:spcBef>
                <a:spcPts val="0"/>
              </a:spcBef>
              <a:spcAft>
                <a:spcPts val="0"/>
              </a:spcAft>
              <a:buSzPts val="1200"/>
              <a:buNone/>
              <a:defRPr sz="1200"/>
            </a:lvl2pPr>
            <a:lvl3pPr lvl="2" rtl="0">
              <a:spcBef>
                <a:spcPts val="0"/>
              </a:spcBef>
              <a:spcAft>
                <a:spcPts val="0"/>
              </a:spcAft>
              <a:buSzPts val="1200"/>
              <a:buNone/>
              <a:defRPr sz="1200"/>
            </a:lvl3pPr>
            <a:lvl4pPr lvl="3" rtl="0">
              <a:spcBef>
                <a:spcPts val="0"/>
              </a:spcBef>
              <a:spcAft>
                <a:spcPts val="0"/>
              </a:spcAft>
              <a:buSzPts val="1200"/>
              <a:buNone/>
              <a:defRPr sz="1200"/>
            </a:lvl4pPr>
            <a:lvl5pPr lvl="4" rtl="0">
              <a:spcBef>
                <a:spcPts val="0"/>
              </a:spcBef>
              <a:spcAft>
                <a:spcPts val="0"/>
              </a:spcAft>
              <a:buSzPts val="1200"/>
              <a:buNone/>
              <a:defRPr sz="1200"/>
            </a:lvl5pPr>
            <a:lvl6pPr lvl="5" rtl="0">
              <a:spcBef>
                <a:spcPts val="0"/>
              </a:spcBef>
              <a:spcAft>
                <a:spcPts val="0"/>
              </a:spcAft>
              <a:buSzPts val="1200"/>
              <a:buNone/>
              <a:defRPr sz="1200"/>
            </a:lvl6pPr>
            <a:lvl7pPr lvl="6" rtl="0">
              <a:spcBef>
                <a:spcPts val="0"/>
              </a:spcBef>
              <a:spcAft>
                <a:spcPts val="0"/>
              </a:spcAft>
              <a:buSzPts val="1200"/>
              <a:buNone/>
              <a:defRPr sz="1200"/>
            </a:lvl7pPr>
            <a:lvl8pPr lvl="7" rtl="0">
              <a:spcBef>
                <a:spcPts val="0"/>
              </a:spcBef>
              <a:spcAft>
                <a:spcPts val="0"/>
              </a:spcAft>
              <a:buSzPts val="1200"/>
              <a:buNone/>
              <a:defRPr sz="1200"/>
            </a:lvl8pPr>
            <a:lvl9pPr lvl="8" rtl="0">
              <a:spcBef>
                <a:spcPts val="0"/>
              </a:spcBef>
              <a:spcAft>
                <a:spcPts val="0"/>
              </a:spcAft>
              <a:buSzPts val="1200"/>
              <a:buNone/>
              <a:defRPr sz="1200"/>
            </a:lvl9pPr>
          </a:lstStyle>
          <a:p>
            <a:endParaRPr/>
          </a:p>
        </p:txBody>
      </p:sp>
      <p:sp>
        <p:nvSpPr>
          <p:cNvPr id="140" name="Google Shape;140;p18"/>
          <p:cNvSpPr txBox="1">
            <a:spLocks noGrp="1"/>
          </p:cNvSpPr>
          <p:nvPr>
            <p:ph type="subTitle" idx="2"/>
          </p:nvPr>
        </p:nvSpPr>
        <p:spPr>
          <a:xfrm rot="-5400000">
            <a:off x="5488475" y="5406175"/>
            <a:ext cx="2722800" cy="161100"/>
          </a:xfrm>
          <a:prstGeom prst="rect">
            <a:avLst/>
          </a:prstGeom>
        </p:spPr>
        <p:txBody>
          <a:bodyPr spcFirstLastPara="1" wrap="square" lIns="0" tIns="0" rIns="0" bIns="0" anchor="b" anchorCtr="0">
            <a:noAutofit/>
          </a:bodyPr>
          <a:lstStyle>
            <a:lvl1pPr lvl="0" rtl="0">
              <a:spcBef>
                <a:spcPts val="0"/>
              </a:spcBef>
              <a:spcAft>
                <a:spcPts val="0"/>
              </a:spcAft>
              <a:buClr>
                <a:srgbClr val="575756"/>
              </a:buClr>
              <a:buSzPts val="900"/>
              <a:buNone/>
              <a:defRPr sz="900">
                <a:solidFill>
                  <a:srgbClr val="575756"/>
                </a:solidFill>
              </a:defRPr>
            </a:lvl1pPr>
            <a:lvl2pPr lvl="1" rtl="0">
              <a:spcBef>
                <a:spcPts val="0"/>
              </a:spcBef>
              <a:spcAft>
                <a:spcPts val="0"/>
              </a:spcAft>
              <a:buSzPts val="900"/>
              <a:buFont typeface="Lexend Light"/>
              <a:buNone/>
              <a:defRPr sz="900">
                <a:latin typeface="Lexend Light"/>
                <a:ea typeface="Lexend Light"/>
                <a:cs typeface="Lexend Light"/>
                <a:sym typeface="Lexend Light"/>
              </a:defRPr>
            </a:lvl2pPr>
            <a:lvl3pPr lvl="2" rtl="0">
              <a:spcBef>
                <a:spcPts val="0"/>
              </a:spcBef>
              <a:spcAft>
                <a:spcPts val="0"/>
              </a:spcAft>
              <a:buSzPts val="900"/>
              <a:buFont typeface="Lexend Light"/>
              <a:buNone/>
              <a:defRPr sz="900">
                <a:latin typeface="Lexend Light"/>
                <a:ea typeface="Lexend Light"/>
                <a:cs typeface="Lexend Light"/>
                <a:sym typeface="Lexend Light"/>
              </a:defRPr>
            </a:lvl3pPr>
            <a:lvl4pPr lvl="3" rtl="0">
              <a:spcBef>
                <a:spcPts val="0"/>
              </a:spcBef>
              <a:spcAft>
                <a:spcPts val="0"/>
              </a:spcAft>
              <a:buSzPts val="900"/>
              <a:buFont typeface="Lexend Light"/>
              <a:buNone/>
              <a:defRPr sz="900">
                <a:latin typeface="Lexend Light"/>
                <a:ea typeface="Lexend Light"/>
                <a:cs typeface="Lexend Light"/>
                <a:sym typeface="Lexend Light"/>
              </a:defRPr>
            </a:lvl4pPr>
            <a:lvl5pPr lvl="4" rtl="0">
              <a:spcBef>
                <a:spcPts val="0"/>
              </a:spcBef>
              <a:spcAft>
                <a:spcPts val="0"/>
              </a:spcAft>
              <a:buSzPts val="900"/>
              <a:buFont typeface="Lexend Light"/>
              <a:buNone/>
              <a:defRPr sz="900">
                <a:latin typeface="Lexend Light"/>
                <a:ea typeface="Lexend Light"/>
                <a:cs typeface="Lexend Light"/>
                <a:sym typeface="Lexend Light"/>
              </a:defRPr>
            </a:lvl5pPr>
            <a:lvl6pPr lvl="5" rtl="0">
              <a:spcBef>
                <a:spcPts val="0"/>
              </a:spcBef>
              <a:spcAft>
                <a:spcPts val="0"/>
              </a:spcAft>
              <a:buSzPts val="900"/>
              <a:buFont typeface="Lexend Light"/>
              <a:buNone/>
              <a:defRPr sz="900">
                <a:latin typeface="Lexend Light"/>
                <a:ea typeface="Lexend Light"/>
                <a:cs typeface="Lexend Light"/>
                <a:sym typeface="Lexend Light"/>
              </a:defRPr>
            </a:lvl6pPr>
            <a:lvl7pPr lvl="6" rtl="0">
              <a:spcBef>
                <a:spcPts val="0"/>
              </a:spcBef>
              <a:spcAft>
                <a:spcPts val="0"/>
              </a:spcAft>
              <a:buSzPts val="900"/>
              <a:buFont typeface="Lexend Light"/>
              <a:buNone/>
              <a:defRPr sz="900">
                <a:latin typeface="Lexend Light"/>
                <a:ea typeface="Lexend Light"/>
                <a:cs typeface="Lexend Light"/>
                <a:sym typeface="Lexend Light"/>
              </a:defRPr>
            </a:lvl7pPr>
            <a:lvl8pPr lvl="7" rtl="0">
              <a:spcBef>
                <a:spcPts val="0"/>
              </a:spcBef>
              <a:spcAft>
                <a:spcPts val="0"/>
              </a:spcAft>
              <a:buSzPts val="900"/>
              <a:buFont typeface="Lexend Light"/>
              <a:buNone/>
              <a:defRPr sz="900">
                <a:latin typeface="Lexend Light"/>
                <a:ea typeface="Lexend Light"/>
                <a:cs typeface="Lexend Light"/>
                <a:sym typeface="Lexend Light"/>
              </a:defRPr>
            </a:lvl8pPr>
            <a:lvl9pPr lvl="8" rtl="0">
              <a:spcBef>
                <a:spcPts val="0"/>
              </a:spcBef>
              <a:spcAft>
                <a:spcPts val="0"/>
              </a:spcAft>
              <a:buSzPts val="900"/>
              <a:buFont typeface="Lexend Light"/>
              <a:buNone/>
              <a:defRPr sz="900">
                <a:latin typeface="Lexend Light"/>
                <a:ea typeface="Lexend Light"/>
                <a:cs typeface="Lexend Light"/>
                <a:sym typeface="Lexend Light"/>
              </a:defRPr>
            </a:lvl9pPr>
          </a:lstStyle>
          <a:p>
            <a:endParaRPr/>
          </a:p>
        </p:txBody>
      </p:sp>
      <p:sp>
        <p:nvSpPr>
          <p:cNvPr id="141" name="Google Shape;141;p18"/>
          <p:cNvSpPr txBox="1"/>
          <p:nvPr/>
        </p:nvSpPr>
        <p:spPr>
          <a:xfrm rot="-5400000">
            <a:off x="3494675" y="6716250"/>
            <a:ext cx="7070400" cy="161100"/>
          </a:xfrm>
          <a:prstGeom prst="rect">
            <a:avLst/>
          </a:prstGeom>
          <a:noFill/>
          <a:ln>
            <a:noFill/>
          </a:ln>
        </p:spPr>
        <p:txBody>
          <a:bodyPr spcFirstLastPara="1" wrap="square" lIns="0" tIns="0" rIns="0" bIns="0" anchor="t" anchorCtr="0">
            <a:noAutofit/>
          </a:bodyPr>
          <a:lstStyle/>
          <a:p>
            <a:pPr marL="0" lvl="0" indent="0" algn="l" rtl="0">
              <a:lnSpc>
                <a:spcPct val="115000"/>
              </a:lnSpc>
              <a:spcBef>
                <a:spcPts val="0"/>
              </a:spcBef>
              <a:spcAft>
                <a:spcPts val="0"/>
              </a:spcAft>
              <a:buClr>
                <a:schemeClr val="dk1"/>
              </a:buClr>
              <a:buSzPts val="1100"/>
              <a:buFont typeface="Arial"/>
              <a:buNone/>
            </a:pPr>
            <a:r>
              <a:rPr lang="en-GB" sz="900">
                <a:solidFill>
                  <a:srgbClr val="575756"/>
                </a:solidFill>
                <a:latin typeface="Lexend"/>
                <a:ea typeface="Lexend"/>
                <a:cs typeface="Lexend"/>
                <a:sym typeface="Lexend"/>
              </a:rPr>
              <a:t>Licensed on the </a:t>
            </a:r>
            <a:r>
              <a:rPr lang="en-GB" sz="900" u="sng">
                <a:solidFill>
                  <a:srgbClr val="575756"/>
                </a:solidFill>
                <a:latin typeface="Lexend"/>
                <a:ea typeface="Lexend"/>
                <a:cs typeface="Lexend"/>
                <a:sym typeface="Lexend"/>
                <a:hlinkClick r:id="rId3">
                  <a:extLst>
                    <a:ext uri="{A12FA001-AC4F-418D-AE19-62706E023703}">
                      <ahyp:hlinkClr xmlns:ahyp="http://schemas.microsoft.com/office/drawing/2018/hyperlinkcolor" val="tx"/>
                    </a:ext>
                  </a:extLst>
                </a:hlinkClick>
              </a:rPr>
              <a:t>Open Government Licence v3.0</a:t>
            </a:r>
            <a:r>
              <a:rPr lang="en-GB" sz="900">
                <a:solidFill>
                  <a:srgbClr val="575756"/>
                </a:solidFill>
                <a:latin typeface="Lexend"/>
                <a:ea typeface="Lexend"/>
                <a:cs typeface="Lexend"/>
                <a:sym typeface="Lexend"/>
              </a:rPr>
              <a:t>, except where otherwise stated. See </a:t>
            </a:r>
            <a:r>
              <a:rPr lang="en-GB" sz="900" u="sng">
                <a:solidFill>
                  <a:srgbClr val="575756"/>
                </a:solidFill>
                <a:latin typeface="Lexend"/>
                <a:ea typeface="Lexend"/>
                <a:cs typeface="Lexend"/>
                <a:sym typeface="Lexend"/>
                <a:hlinkClick r:id="rId4">
                  <a:extLst>
                    <a:ext uri="{A12FA001-AC4F-418D-AE19-62706E023703}">
                      <ahyp:hlinkClr xmlns:ahyp="http://schemas.microsoft.com/office/drawing/2018/hyperlinkcolor" val="tx"/>
                    </a:ext>
                  </a:extLst>
                </a:hlinkClick>
              </a:rPr>
              <a:t>Oak terms &amp; conditions</a:t>
            </a:r>
            <a:r>
              <a:rPr lang="en-GB" sz="900">
                <a:solidFill>
                  <a:srgbClr val="575756"/>
                </a:solidFill>
                <a:latin typeface="Lexend"/>
                <a:ea typeface="Lexend"/>
                <a:cs typeface="Lexend"/>
                <a:sym typeface="Lexend"/>
              </a:rPr>
              <a:t>.</a:t>
            </a:r>
            <a:endParaRPr sz="900">
              <a:solidFill>
                <a:srgbClr val="575756"/>
              </a:solidFill>
              <a:latin typeface="Lexend"/>
              <a:ea typeface="Lexend"/>
              <a:cs typeface="Lexend"/>
              <a:sym typeface="Lexend"/>
            </a:endParaRPr>
          </a:p>
        </p:txBody>
      </p:sp>
      <p:sp>
        <p:nvSpPr>
          <p:cNvPr id="142" name="Google Shape;142;p18"/>
          <p:cNvSpPr txBox="1"/>
          <p:nvPr/>
        </p:nvSpPr>
        <p:spPr>
          <a:xfrm rot="-5400000">
            <a:off x="4814975" y="8214000"/>
            <a:ext cx="4069800" cy="161100"/>
          </a:xfrm>
          <a:prstGeom prst="rect">
            <a:avLst/>
          </a:prstGeom>
          <a:noFill/>
          <a:ln>
            <a:noFill/>
          </a:ln>
        </p:spPr>
        <p:txBody>
          <a:bodyPr spcFirstLastPara="1" wrap="square" lIns="0" tIns="0" rIns="0" bIns="0" anchor="b" anchorCtr="0">
            <a:noAutofit/>
          </a:bodyPr>
          <a:lstStyle/>
          <a:p>
            <a:pPr marL="0" lvl="0" indent="0" algn="l" rtl="0">
              <a:lnSpc>
                <a:spcPct val="115000"/>
              </a:lnSpc>
              <a:spcBef>
                <a:spcPts val="0"/>
              </a:spcBef>
              <a:spcAft>
                <a:spcPts val="0"/>
              </a:spcAft>
              <a:buClr>
                <a:schemeClr val="dk1"/>
              </a:buClr>
              <a:buSzPts val="1100"/>
              <a:buFont typeface="Arial"/>
              <a:buNone/>
            </a:pPr>
            <a:r>
              <a:rPr lang="en-GB" sz="900" b="1">
                <a:solidFill>
                  <a:srgbClr val="575756"/>
                </a:solidFill>
                <a:latin typeface="Lexend"/>
                <a:ea typeface="Lexend"/>
                <a:cs typeface="Lexend"/>
                <a:sym typeface="Lexend"/>
              </a:rPr>
              <a:t>© Oak National Academy 2024</a:t>
            </a:r>
            <a:r>
              <a:rPr lang="en-GB" sz="900">
                <a:solidFill>
                  <a:srgbClr val="575756"/>
                </a:solidFill>
                <a:latin typeface="Lexend"/>
                <a:ea typeface="Lexend"/>
                <a:cs typeface="Lexend"/>
                <a:sym typeface="Lexend"/>
              </a:rPr>
              <a:t>. Produced in partnership with</a:t>
            </a:r>
            <a:endParaRPr sz="900">
              <a:solidFill>
                <a:srgbClr val="575756"/>
              </a:solidFill>
              <a:latin typeface="Lexend"/>
              <a:ea typeface="Lexend"/>
              <a:cs typeface="Lexend"/>
              <a:sym typeface="Lexend"/>
            </a:endParaRPr>
          </a:p>
        </p:txBody>
      </p:sp>
    </p:spTree>
  </p:cSld>
  <p:clrMapOvr>
    <a:masterClrMapping/>
  </p:clrMapOvr>
  <p:extLst>
    <p:ext uri="{DCECCB84-F9BA-43D5-87BE-67443E8EF086}">
      <p15:sldGuideLst xmlns:p15="http://schemas.microsoft.com/office/powerpoint/2012/main">
        <p15:guide id="1" orient="horz" pos="454">
          <p15:clr>
            <a:srgbClr val="D9D9D9"/>
          </p15:clr>
        </p15:guide>
        <p15:guide id="2" orient="horz" pos="544">
          <p15:clr>
            <a:srgbClr val="D9D9D9"/>
          </p15:clr>
        </p15:guide>
        <p15:guide id="3" orient="horz" pos="1916">
          <p15:clr>
            <a:srgbClr val="D9D9D9"/>
          </p15:clr>
        </p15:guide>
        <p15:guide id="4" orient="horz" pos="3368">
          <p15:clr>
            <a:srgbClr val="D9D9D9"/>
          </p15:clr>
        </p15:guide>
        <p15:guide id="5" orient="horz" pos="4762">
          <p15:clr>
            <a:srgbClr val="D9D9D9"/>
          </p15:clr>
        </p15:guide>
        <p15:guide id="6" orient="horz" pos="6282">
          <p15:clr>
            <a:srgbClr val="D9D9D9"/>
          </p15:clr>
        </p15:guide>
        <p15:guide id="7" pos="295">
          <p15:clr>
            <a:srgbClr val="FF0000"/>
          </p15:clr>
        </p15:guide>
        <p15:guide id="8" pos="4467">
          <p15:clr>
            <a:srgbClr val="FF0000"/>
          </p15:clr>
        </p15:guide>
        <p15:guide id="9" pos="1519">
          <p15:clr>
            <a:srgbClr val="D9D9D9"/>
          </p15:clr>
        </p15:guide>
        <p15:guide id="10" pos="1764">
          <p15:clr>
            <a:srgbClr val="D9D9D9"/>
          </p15:clr>
        </p15:guide>
        <p15:guide id="11" pos="3243">
          <p15:clr>
            <a:srgbClr val="D9D9D9"/>
          </p15:clr>
        </p15:guide>
        <p15:guide id="12" pos="2998">
          <p15:clr>
            <a:srgbClr val="D9D9D9"/>
          </p15:clr>
        </p15:guide>
        <p15:guide id="13" pos="3120">
          <p15:clr>
            <a:srgbClr val="D9D9D9"/>
          </p15:clr>
        </p15:guide>
        <p15:guide id="14" pos="1642">
          <p15:clr>
            <a:srgbClr val="D9D9D9"/>
          </p15:clr>
        </p15:guide>
        <p15:guide id="15" pos="2381">
          <p15:clr>
            <a:srgbClr val="D9D9D9"/>
          </p15:clr>
        </p15:guide>
        <p15:guide id="16" pos="2154">
          <p15:clr>
            <a:srgbClr val="FF0000"/>
          </p15:clr>
        </p15:guide>
        <p15:guide id="17" pos="2608">
          <p15:clr>
            <a:srgbClr val="FF0000"/>
          </p15:clr>
        </p15:guide>
        <p15:guide id="18" orient="horz" pos="227">
          <p15:clr>
            <a:srgbClr val="FF0000"/>
          </p15:clr>
        </p15:guide>
        <p15:guide id="19" orient="horz" pos="6508">
          <p15:clr>
            <a:srgbClr val="E46962"/>
          </p15:clr>
        </p15:guide>
      </p15:sldGuideLst>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5.0 Landscape single page worksheet">
  <p:cSld name="SECTION_HEADER_1_1_1_1_1_1_1_1_1_1_1_2_1_1_1_1_1_1_1_1_1_1_2">
    <p:bg>
      <p:bgPr>
        <a:solidFill>
          <a:schemeClr val="lt1"/>
        </a:solidFill>
        <a:effectLst/>
      </p:bgPr>
    </p:bg>
    <p:spTree>
      <p:nvGrpSpPr>
        <p:cNvPr id="1" name="Shape 143"/>
        <p:cNvGrpSpPr/>
        <p:nvPr/>
      </p:nvGrpSpPr>
      <p:grpSpPr>
        <a:xfrm>
          <a:off x="0" y="0"/>
          <a:ext cx="0" cy="0"/>
          <a:chOff x="0" y="0"/>
          <a:chExt cx="0" cy="0"/>
        </a:xfrm>
      </p:grpSpPr>
      <p:pic>
        <p:nvPicPr>
          <p:cNvPr id="144" name="Google Shape;144;p19"/>
          <p:cNvPicPr preferRelativeResize="0"/>
          <p:nvPr/>
        </p:nvPicPr>
        <p:blipFill>
          <a:blip r:embed="rId2">
            <a:alphaModFix/>
          </a:blip>
          <a:stretch>
            <a:fillRect/>
          </a:stretch>
        </p:blipFill>
        <p:spPr>
          <a:xfrm rot="-5400000">
            <a:off x="6801934" y="327400"/>
            <a:ext cx="181075" cy="246288"/>
          </a:xfrm>
          <a:prstGeom prst="rect">
            <a:avLst/>
          </a:prstGeom>
          <a:noFill/>
          <a:ln>
            <a:noFill/>
          </a:ln>
        </p:spPr>
      </p:pic>
      <p:sp>
        <p:nvSpPr>
          <p:cNvPr id="145" name="Google Shape;145;p19"/>
          <p:cNvSpPr txBox="1">
            <a:spLocks noGrp="1"/>
          </p:cNvSpPr>
          <p:nvPr>
            <p:ph type="sldNum" idx="12"/>
          </p:nvPr>
        </p:nvSpPr>
        <p:spPr>
          <a:xfrm rot="-5400000">
            <a:off x="6666268" y="719443"/>
            <a:ext cx="483300" cy="277200"/>
          </a:xfrm>
          <a:prstGeom prst="rect">
            <a:avLst/>
          </a:prstGeom>
        </p:spPr>
        <p:txBody>
          <a:bodyPr spcFirstLastPara="1" wrap="square" lIns="91425" tIns="91425" rIns="91425" bIns="91425" anchor="ctr" anchorCtr="0">
            <a:noAutofit/>
          </a:bodyPr>
          <a:lstStyle>
            <a:lvl1pPr lvl="0" rtl="0">
              <a:buNone/>
              <a:defRPr sz="1200">
                <a:latin typeface="Lexend Medium"/>
                <a:ea typeface="Lexend Medium"/>
                <a:cs typeface="Lexend Medium"/>
                <a:sym typeface="Lexend Medium"/>
              </a:defRPr>
            </a:lvl1pPr>
            <a:lvl2pPr lvl="1" rtl="0">
              <a:buNone/>
              <a:defRPr sz="1200">
                <a:latin typeface="Lexend Medium"/>
                <a:ea typeface="Lexend Medium"/>
                <a:cs typeface="Lexend Medium"/>
                <a:sym typeface="Lexend Medium"/>
              </a:defRPr>
            </a:lvl2pPr>
            <a:lvl3pPr lvl="2" rtl="0">
              <a:buNone/>
              <a:defRPr sz="1200">
                <a:latin typeface="Lexend Medium"/>
                <a:ea typeface="Lexend Medium"/>
                <a:cs typeface="Lexend Medium"/>
                <a:sym typeface="Lexend Medium"/>
              </a:defRPr>
            </a:lvl3pPr>
            <a:lvl4pPr lvl="3" rtl="0">
              <a:buNone/>
              <a:defRPr sz="1200">
                <a:latin typeface="Lexend Medium"/>
                <a:ea typeface="Lexend Medium"/>
                <a:cs typeface="Lexend Medium"/>
                <a:sym typeface="Lexend Medium"/>
              </a:defRPr>
            </a:lvl4pPr>
            <a:lvl5pPr lvl="4" rtl="0">
              <a:buNone/>
              <a:defRPr sz="1200">
                <a:latin typeface="Lexend Medium"/>
                <a:ea typeface="Lexend Medium"/>
                <a:cs typeface="Lexend Medium"/>
                <a:sym typeface="Lexend Medium"/>
              </a:defRPr>
            </a:lvl5pPr>
            <a:lvl6pPr lvl="5" rtl="0">
              <a:buNone/>
              <a:defRPr sz="1200">
                <a:latin typeface="Lexend Medium"/>
                <a:ea typeface="Lexend Medium"/>
                <a:cs typeface="Lexend Medium"/>
                <a:sym typeface="Lexend Medium"/>
              </a:defRPr>
            </a:lvl6pPr>
            <a:lvl7pPr lvl="6" rtl="0">
              <a:buNone/>
              <a:defRPr sz="1200">
                <a:latin typeface="Lexend Medium"/>
                <a:ea typeface="Lexend Medium"/>
                <a:cs typeface="Lexend Medium"/>
                <a:sym typeface="Lexend Medium"/>
              </a:defRPr>
            </a:lvl7pPr>
            <a:lvl8pPr lvl="7" rtl="0">
              <a:buNone/>
              <a:defRPr sz="1200">
                <a:latin typeface="Lexend Medium"/>
                <a:ea typeface="Lexend Medium"/>
                <a:cs typeface="Lexend Medium"/>
                <a:sym typeface="Lexend Medium"/>
              </a:defRPr>
            </a:lvl8pPr>
            <a:lvl9pPr lvl="8" rtl="0">
              <a:buNone/>
              <a:defRPr sz="1200">
                <a:latin typeface="Lexend Medium"/>
                <a:ea typeface="Lexend Medium"/>
                <a:cs typeface="Lexend Medium"/>
                <a:sym typeface="Lexend Medium"/>
              </a:defRPr>
            </a:lvl9pPr>
          </a:lstStyle>
          <a:p>
            <a:pPr marL="0" lvl="0" indent="0" algn="r" rtl="0">
              <a:spcBef>
                <a:spcPts val="0"/>
              </a:spcBef>
              <a:spcAft>
                <a:spcPts val="0"/>
              </a:spcAft>
              <a:buNone/>
            </a:pPr>
            <a:fld id="{00000000-1234-1234-1234-123412341234}" type="slidenum">
              <a:rPr lang="en-GB"/>
              <a:t>‹#›</a:t>
            </a:fld>
            <a:endParaRPr/>
          </a:p>
        </p:txBody>
      </p:sp>
      <p:sp>
        <p:nvSpPr>
          <p:cNvPr id="146" name="Google Shape;146;p19"/>
          <p:cNvSpPr txBox="1">
            <a:spLocks noGrp="1"/>
          </p:cNvSpPr>
          <p:nvPr>
            <p:ph type="title"/>
          </p:nvPr>
        </p:nvSpPr>
        <p:spPr>
          <a:xfrm rot="-5400000">
            <a:off x="-3842125" y="5162095"/>
            <a:ext cx="9983700" cy="360000"/>
          </a:xfrm>
          <a:prstGeom prst="rect">
            <a:avLst/>
          </a:prstGeom>
        </p:spPr>
        <p:txBody>
          <a:bodyPr spcFirstLastPara="1" wrap="square" lIns="0" tIns="0" rIns="0" bIns="0" anchor="ctr" anchorCtr="0">
            <a:spAutoFit/>
          </a:bodyPr>
          <a:lstStyle>
            <a:lvl1pPr lvl="0" rtl="0">
              <a:spcBef>
                <a:spcPts val="0"/>
              </a:spcBef>
              <a:spcAft>
                <a:spcPts val="0"/>
              </a:spcAft>
              <a:buSzPts val="1800"/>
              <a:buNone/>
              <a:defRPr sz="1800"/>
            </a:lvl1pPr>
            <a:lvl2pPr lvl="1" rtl="0">
              <a:spcBef>
                <a:spcPts val="0"/>
              </a:spcBef>
              <a:spcAft>
                <a:spcPts val="0"/>
              </a:spcAft>
              <a:buSzPts val="1800"/>
              <a:buNone/>
              <a:defRPr sz="1800"/>
            </a:lvl2pPr>
            <a:lvl3pPr lvl="2" rtl="0">
              <a:spcBef>
                <a:spcPts val="0"/>
              </a:spcBef>
              <a:spcAft>
                <a:spcPts val="0"/>
              </a:spcAft>
              <a:buSzPts val="1800"/>
              <a:buNone/>
              <a:defRPr sz="1800"/>
            </a:lvl3pPr>
            <a:lvl4pPr lvl="3" rtl="0">
              <a:spcBef>
                <a:spcPts val="0"/>
              </a:spcBef>
              <a:spcAft>
                <a:spcPts val="0"/>
              </a:spcAft>
              <a:buSzPts val="1800"/>
              <a:buNone/>
              <a:defRPr sz="1800"/>
            </a:lvl4pPr>
            <a:lvl5pPr lvl="4" rtl="0">
              <a:spcBef>
                <a:spcPts val="0"/>
              </a:spcBef>
              <a:spcAft>
                <a:spcPts val="0"/>
              </a:spcAft>
              <a:buSzPts val="1800"/>
              <a:buNone/>
              <a:defRPr sz="1800"/>
            </a:lvl5pPr>
            <a:lvl6pPr lvl="5" rtl="0">
              <a:spcBef>
                <a:spcPts val="0"/>
              </a:spcBef>
              <a:spcAft>
                <a:spcPts val="0"/>
              </a:spcAft>
              <a:buSzPts val="1800"/>
              <a:buNone/>
              <a:defRPr sz="1800"/>
            </a:lvl6pPr>
            <a:lvl7pPr lvl="6" rtl="0">
              <a:spcBef>
                <a:spcPts val="0"/>
              </a:spcBef>
              <a:spcAft>
                <a:spcPts val="0"/>
              </a:spcAft>
              <a:buSzPts val="1800"/>
              <a:buNone/>
              <a:defRPr sz="1800"/>
            </a:lvl7pPr>
            <a:lvl8pPr lvl="7" rtl="0">
              <a:spcBef>
                <a:spcPts val="0"/>
              </a:spcBef>
              <a:spcAft>
                <a:spcPts val="0"/>
              </a:spcAft>
              <a:buSzPts val="1800"/>
              <a:buNone/>
              <a:defRPr sz="1800"/>
            </a:lvl8pPr>
            <a:lvl9pPr lvl="8" rtl="0">
              <a:spcBef>
                <a:spcPts val="0"/>
              </a:spcBef>
              <a:spcAft>
                <a:spcPts val="0"/>
              </a:spcAft>
              <a:buSzPts val="1800"/>
              <a:buNone/>
              <a:defRPr sz="1800"/>
            </a:lvl9pPr>
          </a:lstStyle>
          <a:p>
            <a:endParaRPr/>
          </a:p>
        </p:txBody>
      </p:sp>
      <p:pic>
        <p:nvPicPr>
          <p:cNvPr id="147" name="Google Shape;147;p19"/>
          <p:cNvPicPr preferRelativeResize="0"/>
          <p:nvPr/>
        </p:nvPicPr>
        <p:blipFill>
          <a:blip r:embed="rId3">
            <a:alphaModFix/>
          </a:blip>
          <a:stretch>
            <a:fillRect/>
          </a:stretch>
        </p:blipFill>
        <p:spPr>
          <a:xfrm rot="-5400000">
            <a:off x="-3612750" y="5310727"/>
            <a:ext cx="9987174" cy="66225"/>
          </a:xfrm>
          <a:prstGeom prst="rect">
            <a:avLst/>
          </a:prstGeom>
          <a:noFill/>
          <a:ln>
            <a:noFill/>
          </a:ln>
        </p:spPr>
      </p:pic>
      <p:sp>
        <p:nvSpPr>
          <p:cNvPr id="148" name="Google Shape;148;p19"/>
          <p:cNvSpPr txBox="1"/>
          <p:nvPr/>
        </p:nvSpPr>
        <p:spPr>
          <a:xfrm rot="-5400000">
            <a:off x="-595236" y="9057311"/>
            <a:ext cx="2334000" cy="215400"/>
          </a:xfrm>
          <a:prstGeom prst="rect">
            <a:avLst/>
          </a:prstGeom>
          <a:noFill/>
          <a:ln>
            <a:noFill/>
          </a:ln>
        </p:spPr>
        <p:txBody>
          <a:bodyPr spcFirstLastPara="1" wrap="square" lIns="0" tIns="0" rIns="0" bIns="0" anchor="ctr" anchorCtr="0">
            <a:spAutoFit/>
          </a:bodyPr>
          <a:lstStyle/>
          <a:p>
            <a:pPr marL="0" lvl="0" indent="0" algn="l" rtl="0">
              <a:spcBef>
                <a:spcPts val="0"/>
              </a:spcBef>
              <a:spcAft>
                <a:spcPts val="0"/>
              </a:spcAft>
              <a:buNone/>
            </a:pPr>
            <a:r>
              <a:rPr lang="en-GB" sz="1200" b="1">
                <a:latin typeface="Lexend"/>
                <a:ea typeface="Lexend"/>
                <a:cs typeface="Lexend"/>
                <a:sym typeface="Lexend"/>
              </a:rPr>
              <a:t>Name</a:t>
            </a:r>
            <a:r>
              <a:rPr lang="en-GB" b="1">
                <a:latin typeface="Lexend"/>
                <a:ea typeface="Lexend"/>
                <a:cs typeface="Lexend"/>
                <a:sym typeface="Lexend"/>
              </a:rPr>
              <a:t>:</a:t>
            </a:r>
            <a:endParaRPr b="1">
              <a:latin typeface="Lexend"/>
              <a:ea typeface="Lexend"/>
              <a:cs typeface="Lexend"/>
              <a:sym typeface="Lexend"/>
            </a:endParaRPr>
          </a:p>
        </p:txBody>
      </p:sp>
      <p:cxnSp>
        <p:nvCxnSpPr>
          <p:cNvPr id="149" name="Google Shape;149;p19"/>
          <p:cNvCxnSpPr/>
          <p:nvPr/>
        </p:nvCxnSpPr>
        <p:spPr>
          <a:xfrm rot="-5400000">
            <a:off x="-192111" y="8904711"/>
            <a:ext cx="1813200" cy="0"/>
          </a:xfrm>
          <a:prstGeom prst="straightConnector1">
            <a:avLst/>
          </a:prstGeom>
          <a:noFill/>
          <a:ln w="9525" cap="flat" cmpd="sng">
            <a:solidFill>
              <a:schemeClr val="dk2"/>
            </a:solidFill>
            <a:prstDash val="solid"/>
            <a:round/>
            <a:headEnd type="none" w="med" len="med"/>
            <a:tailEnd type="none" w="med" len="med"/>
          </a:ln>
        </p:spPr>
      </p:cxnSp>
      <p:pic>
        <p:nvPicPr>
          <p:cNvPr id="150" name="Google Shape;150;p19"/>
          <p:cNvPicPr preferRelativeResize="0"/>
          <p:nvPr/>
        </p:nvPicPr>
        <p:blipFill>
          <a:blip r:embed="rId4">
            <a:alphaModFix/>
          </a:blip>
          <a:stretch>
            <a:fillRect/>
          </a:stretch>
        </p:blipFill>
        <p:spPr>
          <a:xfrm rot="-5400000">
            <a:off x="319763" y="1225736"/>
            <a:ext cx="504000" cy="504000"/>
          </a:xfrm>
          <a:prstGeom prst="rect">
            <a:avLst/>
          </a:prstGeom>
          <a:noFill/>
          <a:ln>
            <a:noFill/>
          </a:ln>
        </p:spPr>
      </p:pic>
      <p:sp>
        <p:nvSpPr>
          <p:cNvPr id="151" name="Google Shape;151;p19"/>
          <p:cNvSpPr txBox="1"/>
          <p:nvPr/>
        </p:nvSpPr>
        <p:spPr>
          <a:xfrm rot="-5400000">
            <a:off x="104964" y="719111"/>
            <a:ext cx="903000" cy="184800"/>
          </a:xfrm>
          <a:prstGeom prst="rect">
            <a:avLst/>
          </a:prstGeom>
          <a:noFill/>
          <a:ln>
            <a:noFill/>
          </a:ln>
        </p:spPr>
        <p:txBody>
          <a:bodyPr spcFirstLastPara="1" wrap="square" lIns="0" tIns="0" rIns="0" bIns="0" anchor="ctr" anchorCtr="0">
            <a:spAutoFit/>
          </a:bodyPr>
          <a:lstStyle/>
          <a:p>
            <a:pPr marL="0" lvl="0" indent="0" algn="r" rtl="0">
              <a:spcBef>
                <a:spcPts val="0"/>
              </a:spcBef>
              <a:spcAft>
                <a:spcPts val="0"/>
              </a:spcAft>
              <a:buNone/>
            </a:pPr>
            <a:r>
              <a:rPr lang="en-GB" sz="1200" b="1">
                <a:latin typeface="Lexend"/>
                <a:ea typeface="Lexend"/>
                <a:cs typeface="Lexend"/>
                <a:sym typeface="Lexend"/>
              </a:rPr>
              <a:t>Worksheet</a:t>
            </a:r>
            <a:endParaRPr b="1">
              <a:latin typeface="Lexend"/>
              <a:ea typeface="Lexend"/>
              <a:cs typeface="Lexend"/>
              <a:sym typeface="Lexend"/>
            </a:endParaRPr>
          </a:p>
        </p:txBody>
      </p:sp>
      <p:sp>
        <p:nvSpPr>
          <p:cNvPr id="152" name="Google Shape;152;p19"/>
          <p:cNvSpPr txBox="1">
            <a:spLocks noGrp="1"/>
          </p:cNvSpPr>
          <p:nvPr>
            <p:ph type="subTitle" idx="1"/>
          </p:nvPr>
        </p:nvSpPr>
        <p:spPr>
          <a:xfrm rot="-5400000">
            <a:off x="5488475" y="5406175"/>
            <a:ext cx="2722800" cy="161100"/>
          </a:xfrm>
          <a:prstGeom prst="rect">
            <a:avLst/>
          </a:prstGeom>
        </p:spPr>
        <p:txBody>
          <a:bodyPr spcFirstLastPara="1" wrap="square" lIns="0" tIns="0" rIns="0" bIns="0" anchor="b" anchorCtr="0">
            <a:noAutofit/>
          </a:bodyPr>
          <a:lstStyle>
            <a:lvl1pPr lvl="0" rtl="0">
              <a:spcBef>
                <a:spcPts val="0"/>
              </a:spcBef>
              <a:spcAft>
                <a:spcPts val="0"/>
              </a:spcAft>
              <a:buClr>
                <a:srgbClr val="575756"/>
              </a:buClr>
              <a:buSzPts val="900"/>
              <a:buNone/>
              <a:defRPr sz="900">
                <a:solidFill>
                  <a:srgbClr val="575756"/>
                </a:solidFill>
              </a:defRPr>
            </a:lvl1pPr>
            <a:lvl2pPr lvl="1" rtl="0">
              <a:spcBef>
                <a:spcPts val="0"/>
              </a:spcBef>
              <a:spcAft>
                <a:spcPts val="0"/>
              </a:spcAft>
              <a:buSzPts val="900"/>
              <a:buFont typeface="Lexend Light"/>
              <a:buNone/>
              <a:defRPr sz="900">
                <a:latin typeface="Lexend Light"/>
                <a:ea typeface="Lexend Light"/>
                <a:cs typeface="Lexend Light"/>
                <a:sym typeface="Lexend Light"/>
              </a:defRPr>
            </a:lvl2pPr>
            <a:lvl3pPr lvl="2" rtl="0">
              <a:spcBef>
                <a:spcPts val="0"/>
              </a:spcBef>
              <a:spcAft>
                <a:spcPts val="0"/>
              </a:spcAft>
              <a:buSzPts val="900"/>
              <a:buFont typeface="Lexend Light"/>
              <a:buNone/>
              <a:defRPr sz="900">
                <a:latin typeface="Lexend Light"/>
                <a:ea typeface="Lexend Light"/>
                <a:cs typeface="Lexend Light"/>
                <a:sym typeface="Lexend Light"/>
              </a:defRPr>
            </a:lvl3pPr>
            <a:lvl4pPr lvl="3" rtl="0">
              <a:spcBef>
                <a:spcPts val="0"/>
              </a:spcBef>
              <a:spcAft>
                <a:spcPts val="0"/>
              </a:spcAft>
              <a:buSzPts val="900"/>
              <a:buFont typeface="Lexend Light"/>
              <a:buNone/>
              <a:defRPr sz="900">
                <a:latin typeface="Lexend Light"/>
                <a:ea typeface="Lexend Light"/>
                <a:cs typeface="Lexend Light"/>
                <a:sym typeface="Lexend Light"/>
              </a:defRPr>
            </a:lvl4pPr>
            <a:lvl5pPr lvl="4" rtl="0">
              <a:spcBef>
                <a:spcPts val="0"/>
              </a:spcBef>
              <a:spcAft>
                <a:spcPts val="0"/>
              </a:spcAft>
              <a:buSzPts val="900"/>
              <a:buFont typeface="Lexend Light"/>
              <a:buNone/>
              <a:defRPr sz="900">
                <a:latin typeface="Lexend Light"/>
                <a:ea typeface="Lexend Light"/>
                <a:cs typeface="Lexend Light"/>
                <a:sym typeface="Lexend Light"/>
              </a:defRPr>
            </a:lvl5pPr>
            <a:lvl6pPr lvl="5" rtl="0">
              <a:spcBef>
                <a:spcPts val="0"/>
              </a:spcBef>
              <a:spcAft>
                <a:spcPts val="0"/>
              </a:spcAft>
              <a:buSzPts val="900"/>
              <a:buFont typeface="Lexend Light"/>
              <a:buNone/>
              <a:defRPr sz="900">
                <a:latin typeface="Lexend Light"/>
                <a:ea typeface="Lexend Light"/>
                <a:cs typeface="Lexend Light"/>
                <a:sym typeface="Lexend Light"/>
              </a:defRPr>
            </a:lvl6pPr>
            <a:lvl7pPr lvl="6" rtl="0">
              <a:spcBef>
                <a:spcPts val="0"/>
              </a:spcBef>
              <a:spcAft>
                <a:spcPts val="0"/>
              </a:spcAft>
              <a:buSzPts val="900"/>
              <a:buFont typeface="Lexend Light"/>
              <a:buNone/>
              <a:defRPr sz="900">
                <a:latin typeface="Lexend Light"/>
                <a:ea typeface="Lexend Light"/>
                <a:cs typeface="Lexend Light"/>
                <a:sym typeface="Lexend Light"/>
              </a:defRPr>
            </a:lvl7pPr>
            <a:lvl8pPr lvl="7" rtl="0">
              <a:spcBef>
                <a:spcPts val="0"/>
              </a:spcBef>
              <a:spcAft>
                <a:spcPts val="0"/>
              </a:spcAft>
              <a:buSzPts val="900"/>
              <a:buFont typeface="Lexend Light"/>
              <a:buNone/>
              <a:defRPr sz="900">
                <a:latin typeface="Lexend Light"/>
                <a:ea typeface="Lexend Light"/>
                <a:cs typeface="Lexend Light"/>
                <a:sym typeface="Lexend Light"/>
              </a:defRPr>
            </a:lvl8pPr>
            <a:lvl9pPr lvl="8" rtl="0">
              <a:spcBef>
                <a:spcPts val="0"/>
              </a:spcBef>
              <a:spcAft>
                <a:spcPts val="0"/>
              </a:spcAft>
              <a:buSzPts val="900"/>
              <a:buFont typeface="Lexend Light"/>
              <a:buNone/>
              <a:defRPr sz="900">
                <a:latin typeface="Lexend Light"/>
                <a:ea typeface="Lexend Light"/>
                <a:cs typeface="Lexend Light"/>
                <a:sym typeface="Lexend Light"/>
              </a:defRPr>
            </a:lvl9pPr>
          </a:lstStyle>
          <a:p>
            <a:endParaRPr/>
          </a:p>
        </p:txBody>
      </p:sp>
      <p:sp>
        <p:nvSpPr>
          <p:cNvPr id="153" name="Google Shape;153;p19"/>
          <p:cNvSpPr txBox="1"/>
          <p:nvPr/>
        </p:nvSpPr>
        <p:spPr>
          <a:xfrm rot="-5400000">
            <a:off x="3494675" y="6716250"/>
            <a:ext cx="7070400" cy="161100"/>
          </a:xfrm>
          <a:prstGeom prst="rect">
            <a:avLst/>
          </a:prstGeom>
          <a:noFill/>
          <a:ln>
            <a:noFill/>
          </a:ln>
        </p:spPr>
        <p:txBody>
          <a:bodyPr spcFirstLastPara="1" wrap="square" lIns="0" tIns="0" rIns="0" bIns="0" anchor="t" anchorCtr="0">
            <a:noAutofit/>
          </a:bodyPr>
          <a:lstStyle/>
          <a:p>
            <a:pPr marL="0" lvl="0" indent="0" algn="l" rtl="0">
              <a:lnSpc>
                <a:spcPct val="115000"/>
              </a:lnSpc>
              <a:spcBef>
                <a:spcPts val="0"/>
              </a:spcBef>
              <a:spcAft>
                <a:spcPts val="0"/>
              </a:spcAft>
              <a:buClr>
                <a:schemeClr val="dk1"/>
              </a:buClr>
              <a:buSzPts val="1100"/>
              <a:buFont typeface="Arial"/>
              <a:buNone/>
            </a:pPr>
            <a:r>
              <a:rPr lang="en-GB" sz="900">
                <a:solidFill>
                  <a:srgbClr val="575756"/>
                </a:solidFill>
                <a:latin typeface="Lexend"/>
                <a:ea typeface="Lexend"/>
                <a:cs typeface="Lexend"/>
                <a:sym typeface="Lexend"/>
              </a:rPr>
              <a:t>Licensed on the </a:t>
            </a:r>
            <a:r>
              <a:rPr lang="en-GB" sz="900" u="sng">
                <a:solidFill>
                  <a:srgbClr val="575756"/>
                </a:solidFill>
                <a:latin typeface="Lexend"/>
                <a:ea typeface="Lexend"/>
                <a:cs typeface="Lexend"/>
                <a:sym typeface="Lexend"/>
                <a:hlinkClick r:id="rId5">
                  <a:extLst>
                    <a:ext uri="{A12FA001-AC4F-418D-AE19-62706E023703}">
                      <ahyp:hlinkClr xmlns:ahyp="http://schemas.microsoft.com/office/drawing/2018/hyperlinkcolor" val="tx"/>
                    </a:ext>
                  </a:extLst>
                </a:hlinkClick>
              </a:rPr>
              <a:t>Open Government Licence v3.0</a:t>
            </a:r>
            <a:r>
              <a:rPr lang="en-GB" sz="900">
                <a:solidFill>
                  <a:srgbClr val="575756"/>
                </a:solidFill>
                <a:latin typeface="Lexend"/>
                <a:ea typeface="Lexend"/>
                <a:cs typeface="Lexend"/>
                <a:sym typeface="Lexend"/>
              </a:rPr>
              <a:t>, except where otherwise stated. See </a:t>
            </a:r>
            <a:r>
              <a:rPr lang="en-GB" sz="900" u="sng">
                <a:solidFill>
                  <a:srgbClr val="575756"/>
                </a:solidFill>
                <a:latin typeface="Lexend"/>
                <a:ea typeface="Lexend"/>
                <a:cs typeface="Lexend"/>
                <a:sym typeface="Lexend"/>
                <a:hlinkClick r:id="rId6">
                  <a:extLst>
                    <a:ext uri="{A12FA001-AC4F-418D-AE19-62706E023703}">
                      <ahyp:hlinkClr xmlns:ahyp="http://schemas.microsoft.com/office/drawing/2018/hyperlinkcolor" val="tx"/>
                    </a:ext>
                  </a:extLst>
                </a:hlinkClick>
              </a:rPr>
              <a:t>Oak terms &amp; conditions</a:t>
            </a:r>
            <a:r>
              <a:rPr lang="en-GB" sz="900">
                <a:solidFill>
                  <a:srgbClr val="575756"/>
                </a:solidFill>
                <a:latin typeface="Lexend"/>
                <a:ea typeface="Lexend"/>
                <a:cs typeface="Lexend"/>
                <a:sym typeface="Lexend"/>
              </a:rPr>
              <a:t>.</a:t>
            </a:r>
            <a:endParaRPr sz="900">
              <a:solidFill>
                <a:srgbClr val="575756"/>
              </a:solidFill>
              <a:latin typeface="Lexend"/>
              <a:ea typeface="Lexend"/>
              <a:cs typeface="Lexend"/>
              <a:sym typeface="Lexend"/>
            </a:endParaRPr>
          </a:p>
        </p:txBody>
      </p:sp>
      <p:sp>
        <p:nvSpPr>
          <p:cNvPr id="154" name="Google Shape;154;p19"/>
          <p:cNvSpPr txBox="1"/>
          <p:nvPr/>
        </p:nvSpPr>
        <p:spPr>
          <a:xfrm rot="-5400000">
            <a:off x="4814975" y="8214000"/>
            <a:ext cx="4069800" cy="161100"/>
          </a:xfrm>
          <a:prstGeom prst="rect">
            <a:avLst/>
          </a:prstGeom>
          <a:noFill/>
          <a:ln>
            <a:noFill/>
          </a:ln>
        </p:spPr>
        <p:txBody>
          <a:bodyPr spcFirstLastPara="1" wrap="square" lIns="0" tIns="0" rIns="0" bIns="0" anchor="b" anchorCtr="0">
            <a:noAutofit/>
          </a:bodyPr>
          <a:lstStyle/>
          <a:p>
            <a:pPr marL="0" lvl="0" indent="0" algn="l" rtl="0">
              <a:lnSpc>
                <a:spcPct val="115000"/>
              </a:lnSpc>
              <a:spcBef>
                <a:spcPts val="0"/>
              </a:spcBef>
              <a:spcAft>
                <a:spcPts val="0"/>
              </a:spcAft>
              <a:buClr>
                <a:schemeClr val="dk1"/>
              </a:buClr>
              <a:buSzPts val="1100"/>
              <a:buFont typeface="Arial"/>
              <a:buNone/>
            </a:pPr>
            <a:r>
              <a:rPr lang="en-GB" sz="900" b="1">
                <a:solidFill>
                  <a:srgbClr val="575756"/>
                </a:solidFill>
                <a:latin typeface="Lexend"/>
                <a:ea typeface="Lexend"/>
                <a:cs typeface="Lexend"/>
                <a:sym typeface="Lexend"/>
              </a:rPr>
              <a:t>© Oak National Academy 2024</a:t>
            </a:r>
            <a:r>
              <a:rPr lang="en-GB" sz="900">
                <a:solidFill>
                  <a:srgbClr val="575756"/>
                </a:solidFill>
                <a:latin typeface="Lexend"/>
                <a:ea typeface="Lexend"/>
                <a:cs typeface="Lexend"/>
                <a:sym typeface="Lexend"/>
              </a:rPr>
              <a:t>. Produced in partnership with</a:t>
            </a:r>
            <a:endParaRPr sz="900">
              <a:solidFill>
                <a:srgbClr val="575756"/>
              </a:solidFill>
              <a:latin typeface="Lexend"/>
              <a:ea typeface="Lexend"/>
              <a:cs typeface="Lexend"/>
              <a:sym typeface="Lexend"/>
            </a:endParaRPr>
          </a:p>
        </p:txBody>
      </p:sp>
    </p:spTree>
  </p:cSld>
  <p:clrMapOvr>
    <a:masterClrMapping/>
  </p:clrMapOvr>
  <p:extLst>
    <p:ext uri="{DCECCB84-F9BA-43D5-87BE-67443E8EF086}">
      <p15:sldGuideLst xmlns:p15="http://schemas.microsoft.com/office/powerpoint/2012/main">
        <p15:guide id="1" orient="horz" pos="454">
          <p15:clr>
            <a:srgbClr val="D9D9D9"/>
          </p15:clr>
        </p15:guide>
        <p15:guide id="2" orient="horz" pos="544">
          <p15:clr>
            <a:srgbClr val="D9D9D9"/>
          </p15:clr>
        </p15:guide>
        <p15:guide id="3" orient="horz" pos="1916">
          <p15:clr>
            <a:srgbClr val="D9D9D9"/>
          </p15:clr>
        </p15:guide>
        <p15:guide id="4" orient="horz" pos="3368">
          <p15:clr>
            <a:srgbClr val="D9D9D9"/>
          </p15:clr>
        </p15:guide>
        <p15:guide id="5" orient="horz" pos="4762">
          <p15:clr>
            <a:srgbClr val="D9D9D9"/>
          </p15:clr>
        </p15:guide>
        <p15:guide id="6" orient="horz" pos="6282">
          <p15:clr>
            <a:srgbClr val="D9D9D9"/>
          </p15:clr>
        </p15:guide>
        <p15:guide id="7" pos="295">
          <p15:clr>
            <a:srgbClr val="FF0000"/>
          </p15:clr>
        </p15:guide>
        <p15:guide id="8" pos="4467">
          <p15:clr>
            <a:srgbClr val="FF0000"/>
          </p15:clr>
        </p15:guide>
        <p15:guide id="9" pos="1519">
          <p15:clr>
            <a:srgbClr val="D9D9D9"/>
          </p15:clr>
        </p15:guide>
        <p15:guide id="10" pos="1764">
          <p15:clr>
            <a:srgbClr val="D9D9D9"/>
          </p15:clr>
        </p15:guide>
        <p15:guide id="11" pos="3243">
          <p15:clr>
            <a:srgbClr val="D9D9D9"/>
          </p15:clr>
        </p15:guide>
        <p15:guide id="12" pos="2998">
          <p15:clr>
            <a:srgbClr val="D9D9D9"/>
          </p15:clr>
        </p15:guide>
        <p15:guide id="13" pos="3120">
          <p15:clr>
            <a:srgbClr val="D9D9D9"/>
          </p15:clr>
        </p15:guide>
        <p15:guide id="14" pos="1642">
          <p15:clr>
            <a:srgbClr val="D9D9D9"/>
          </p15:clr>
        </p15:guide>
        <p15:guide id="15" pos="2381">
          <p15:clr>
            <a:srgbClr val="D9D9D9"/>
          </p15:clr>
        </p15:guide>
        <p15:guide id="16" pos="2154">
          <p15:clr>
            <a:srgbClr val="FF0000"/>
          </p15:clr>
        </p15:guide>
        <p15:guide id="17" pos="2608">
          <p15:clr>
            <a:srgbClr val="FF0000"/>
          </p15:clr>
        </p15:guide>
        <p15:guide id="18" orient="horz" pos="227">
          <p15:clr>
            <a:srgbClr val="FF0000"/>
          </p15:clr>
        </p15:guide>
        <p15:guide id="19" orient="horz" pos="6508">
          <p15:clr>
            <a:srgbClr val="E46962"/>
          </p15:clr>
        </p15:guide>
      </p15:sldGuideLst>
    </p:ext>
  </p:extLs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2">
    <p:bg>
      <p:bgPr>
        <a:solidFill>
          <a:schemeClr val="lt1"/>
        </a:solidFill>
        <a:effectLst/>
      </p:bgPr>
    </p:bg>
    <p:spTree>
      <p:nvGrpSpPr>
        <p:cNvPr id="1" name="Shape 62"/>
        <p:cNvGrpSpPr/>
        <p:nvPr/>
      </p:nvGrpSpPr>
      <p:grpSpPr>
        <a:xfrm>
          <a:off x="0" y="0"/>
          <a:ext cx="0" cy="0"/>
          <a:chOff x="0" y="0"/>
          <a:chExt cx="0" cy="0"/>
        </a:xfrm>
      </p:grpSpPr>
      <p:sp>
        <p:nvSpPr>
          <p:cNvPr id="63" name="Google Shape;63;p9"/>
          <p:cNvSpPr txBox="1">
            <a:spLocks noGrp="1"/>
          </p:cNvSpPr>
          <p:nvPr>
            <p:ph type="title"/>
          </p:nvPr>
        </p:nvSpPr>
        <p:spPr>
          <a:xfrm>
            <a:off x="257705" y="925091"/>
            <a:ext cx="7044600" cy="1190400"/>
          </a:xfrm>
          <a:prstGeom prst="rect">
            <a:avLst/>
          </a:prstGeom>
          <a:noFill/>
          <a:ln>
            <a:noFill/>
          </a:ln>
        </p:spPr>
        <p:txBody>
          <a:bodyPr spcFirstLastPara="1" wrap="square" lIns="91425" tIns="91425" rIns="91425" bIns="91425" anchor="t" anchorCtr="0">
            <a:normAutofit/>
          </a:bodyPr>
          <a:lstStyle>
            <a:lvl1pPr marR="0" lvl="0" algn="l" rtl="0">
              <a:lnSpc>
                <a:spcPct val="100000"/>
              </a:lnSpc>
              <a:spcBef>
                <a:spcPts val="0"/>
              </a:spcBef>
              <a:spcAft>
                <a:spcPts val="0"/>
              </a:spcAft>
              <a:buClr>
                <a:schemeClr val="dk1"/>
              </a:buClr>
              <a:buSzPts val="2200"/>
              <a:buFont typeface="Lexend"/>
              <a:buNone/>
              <a:defRPr sz="2200" b="1" i="0" u="none" strike="noStrike" cap="none">
                <a:solidFill>
                  <a:schemeClr val="dk1"/>
                </a:solidFill>
                <a:latin typeface="Lexend"/>
                <a:ea typeface="Lexend"/>
                <a:cs typeface="Lexend"/>
                <a:sym typeface="Lexend"/>
              </a:defRPr>
            </a:lvl1pPr>
            <a:lvl2pPr marR="0" lvl="1" algn="l" rtl="0">
              <a:lnSpc>
                <a:spcPct val="100000"/>
              </a:lnSpc>
              <a:spcBef>
                <a:spcPts val="0"/>
              </a:spcBef>
              <a:spcAft>
                <a:spcPts val="0"/>
              </a:spcAft>
              <a:buClr>
                <a:schemeClr val="dk1"/>
              </a:buClr>
              <a:buSzPts val="2800"/>
              <a:buFont typeface="Lexend"/>
              <a:buNone/>
              <a:defRPr sz="2800" i="0" u="none" strike="noStrike" cap="none">
                <a:solidFill>
                  <a:schemeClr val="dk1"/>
                </a:solidFill>
                <a:latin typeface="Lexend"/>
                <a:ea typeface="Lexend"/>
                <a:cs typeface="Lexend"/>
                <a:sym typeface="Lexend"/>
              </a:defRPr>
            </a:lvl2pPr>
            <a:lvl3pPr marR="0" lvl="2" algn="l" rtl="0">
              <a:lnSpc>
                <a:spcPct val="100000"/>
              </a:lnSpc>
              <a:spcBef>
                <a:spcPts val="0"/>
              </a:spcBef>
              <a:spcAft>
                <a:spcPts val="0"/>
              </a:spcAft>
              <a:buClr>
                <a:schemeClr val="dk1"/>
              </a:buClr>
              <a:buSzPts val="2800"/>
              <a:buFont typeface="Lexend"/>
              <a:buNone/>
              <a:defRPr sz="2800" i="0" u="none" strike="noStrike" cap="none">
                <a:solidFill>
                  <a:schemeClr val="dk1"/>
                </a:solidFill>
                <a:latin typeface="Lexend"/>
                <a:ea typeface="Lexend"/>
                <a:cs typeface="Lexend"/>
                <a:sym typeface="Lexend"/>
              </a:defRPr>
            </a:lvl3pPr>
            <a:lvl4pPr marR="0" lvl="3" algn="l" rtl="0">
              <a:lnSpc>
                <a:spcPct val="100000"/>
              </a:lnSpc>
              <a:spcBef>
                <a:spcPts val="0"/>
              </a:spcBef>
              <a:spcAft>
                <a:spcPts val="0"/>
              </a:spcAft>
              <a:buClr>
                <a:schemeClr val="dk1"/>
              </a:buClr>
              <a:buSzPts val="2800"/>
              <a:buFont typeface="Lexend"/>
              <a:buNone/>
              <a:defRPr sz="2800" i="0" u="none" strike="noStrike" cap="none">
                <a:solidFill>
                  <a:schemeClr val="dk1"/>
                </a:solidFill>
                <a:latin typeface="Lexend"/>
                <a:ea typeface="Lexend"/>
                <a:cs typeface="Lexend"/>
                <a:sym typeface="Lexend"/>
              </a:defRPr>
            </a:lvl4pPr>
            <a:lvl5pPr marR="0" lvl="4" algn="l" rtl="0">
              <a:lnSpc>
                <a:spcPct val="100000"/>
              </a:lnSpc>
              <a:spcBef>
                <a:spcPts val="0"/>
              </a:spcBef>
              <a:spcAft>
                <a:spcPts val="0"/>
              </a:spcAft>
              <a:buClr>
                <a:schemeClr val="dk1"/>
              </a:buClr>
              <a:buSzPts val="2800"/>
              <a:buFont typeface="Lexend"/>
              <a:buNone/>
              <a:defRPr sz="2800" i="0" u="none" strike="noStrike" cap="none">
                <a:solidFill>
                  <a:schemeClr val="dk1"/>
                </a:solidFill>
                <a:latin typeface="Lexend"/>
                <a:ea typeface="Lexend"/>
                <a:cs typeface="Lexend"/>
                <a:sym typeface="Lexend"/>
              </a:defRPr>
            </a:lvl5pPr>
            <a:lvl6pPr marR="0" lvl="5" algn="l" rtl="0">
              <a:lnSpc>
                <a:spcPct val="100000"/>
              </a:lnSpc>
              <a:spcBef>
                <a:spcPts val="0"/>
              </a:spcBef>
              <a:spcAft>
                <a:spcPts val="0"/>
              </a:spcAft>
              <a:buClr>
                <a:schemeClr val="dk1"/>
              </a:buClr>
              <a:buSzPts val="2800"/>
              <a:buFont typeface="Lexend"/>
              <a:buNone/>
              <a:defRPr sz="2800" i="0" u="none" strike="noStrike" cap="none">
                <a:solidFill>
                  <a:schemeClr val="dk1"/>
                </a:solidFill>
                <a:latin typeface="Lexend"/>
                <a:ea typeface="Lexend"/>
                <a:cs typeface="Lexend"/>
                <a:sym typeface="Lexend"/>
              </a:defRPr>
            </a:lvl6pPr>
            <a:lvl7pPr marR="0" lvl="6" algn="l" rtl="0">
              <a:lnSpc>
                <a:spcPct val="100000"/>
              </a:lnSpc>
              <a:spcBef>
                <a:spcPts val="0"/>
              </a:spcBef>
              <a:spcAft>
                <a:spcPts val="0"/>
              </a:spcAft>
              <a:buClr>
                <a:schemeClr val="dk1"/>
              </a:buClr>
              <a:buSzPts val="2800"/>
              <a:buFont typeface="Lexend"/>
              <a:buNone/>
              <a:defRPr sz="2800" i="0" u="none" strike="noStrike" cap="none">
                <a:solidFill>
                  <a:schemeClr val="dk1"/>
                </a:solidFill>
                <a:latin typeface="Lexend"/>
                <a:ea typeface="Lexend"/>
                <a:cs typeface="Lexend"/>
                <a:sym typeface="Lexend"/>
              </a:defRPr>
            </a:lvl7pPr>
            <a:lvl8pPr marR="0" lvl="7" algn="l" rtl="0">
              <a:lnSpc>
                <a:spcPct val="100000"/>
              </a:lnSpc>
              <a:spcBef>
                <a:spcPts val="0"/>
              </a:spcBef>
              <a:spcAft>
                <a:spcPts val="0"/>
              </a:spcAft>
              <a:buClr>
                <a:schemeClr val="dk1"/>
              </a:buClr>
              <a:buSzPts val="2800"/>
              <a:buFont typeface="Lexend"/>
              <a:buNone/>
              <a:defRPr sz="2800" i="0" u="none" strike="noStrike" cap="none">
                <a:solidFill>
                  <a:schemeClr val="dk1"/>
                </a:solidFill>
                <a:latin typeface="Lexend"/>
                <a:ea typeface="Lexend"/>
                <a:cs typeface="Lexend"/>
                <a:sym typeface="Lexend"/>
              </a:defRPr>
            </a:lvl8pPr>
            <a:lvl9pPr marR="0" lvl="8" algn="l" rtl="0">
              <a:lnSpc>
                <a:spcPct val="100000"/>
              </a:lnSpc>
              <a:spcBef>
                <a:spcPts val="0"/>
              </a:spcBef>
              <a:spcAft>
                <a:spcPts val="0"/>
              </a:spcAft>
              <a:buClr>
                <a:schemeClr val="dk1"/>
              </a:buClr>
              <a:buSzPts val="2800"/>
              <a:buFont typeface="Lexend"/>
              <a:buNone/>
              <a:defRPr sz="2800" i="0" u="none" strike="noStrike" cap="none">
                <a:solidFill>
                  <a:schemeClr val="dk1"/>
                </a:solidFill>
                <a:latin typeface="Lexend"/>
                <a:ea typeface="Lexend"/>
                <a:cs typeface="Lexend"/>
                <a:sym typeface="Lexend"/>
              </a:defRPr>
            </a:lvl9pPr>
          </a:lstStyle>
          <a:p>
            <a:endParaRPr/>
          </a:p>
        </p:txBody>
      </p:sp>
      <p:sp>
        <p:nvSpPr>
          <p:cNvPr id="64" name="Google Shape;64;p9"/>
          <p:cNvSpPr txBox="1">
            <a:spLocks noGrp="1"/>
          </p:cNvSpPr>
          <p:nvPr>
            <p:ph type="body" idx="1"/>
          </p:nvPr>
        </p:nvSpPr>
        <p:spPr>
          <a:xfrm>
            <a:off x="257705" y="2395696"/>
            <a:ext cx="7044600" cy="7101900"/>
          </a:xfrm>
          <a:prstGeom prst="rect">
            <a:avLst/>
          </a:prstGeom>
          <a:noFill/>
          <a:ln>
            <a:noFill/>
          </a:ln>
        </p:spPr>
        <p:txBody>
          <a:bodyPr spcFirstLastPara="1" wrap="square" lIns="0" tIns="0" rIns="0" bIns="0" anchor="t" anchorCtr="0">
            <a:normAutofit/>
          </a:bodyPr>
          <a:lstStyle>
            <a:lvl1pPr marL="457200" marR="0" lvl="0" indent="-342900" algn="l" rtl="0">
              <a:lnSpc>
                <a:spcPct val="115000"/>
              </a:lnSpc>
              <a:spcBef>
                <a:spcPts val="0"/>
              </a:spcBef>
              <a:spcAft>
                <a:spcPts val="0"/>
              </a:spcAft>
              <a:buClr>
                <a:schemeClr val="dk2"/>
              </a:buClr>
              <a:buSzPts val="1800"/>
              <a:buFont typeface="Lexend"/>
              <a:buChar char="●"/>
              <a:defRPr sz="1800" i="0" u="none" strike="noStrike" cap="none">
                <a:solidFill>
                  <a:schemeClr val="dk2"/>
                </a:solidFill>
                <a:latin typeface="Lexend"/>
                <a:ea typeface="Lexend"/>
                <a:cs typeface="Lexend"/>
                <a:sym typeface="Lexend"/>
              </a:defRPr>
            </a:lvl1pPr>
            <a:lvl2pPr marL="914400" marR="0" lvl="1" indent="-317500" algn="l" rtl="0">
              <a:lnSpc>
                <a:spcPct val="115000"/>
              </a:lnSpc>
              <a:spcBef>
                <a:spcPts val="0"/>
              </a:spcBef>
              <a:spcAft>
                <a:spcPts val="0"/>
              </a:spcAft>
              <a:buClr>
                <a:schemeClr val="dk2"/>
              </a:buClr>
              <a:buSzPts val="1400"/>
              <a:buFont typeface="Lexend"/>
              <a:buChar char="○"/>
              <a:defRPr sz="1400" i="0" u="none" strike="noStrike" cap="none">
                <a:solidFill>
                  <a:schemeClr val="dk2"/>
                </a:solidFill>
                <a:latin typeface="Lexend"/>
                <a:ea typeface="Lexend"/>
                <a:cs typeface="Lexend"/>
                <a:sym typeface="Lexend"/>
              </a:defRPr>
            </a:lvl2pPr>
            <a:lvl3pPr marL="1371600" marR="0" lvl="2" indent="-317500" algn="l" rtl="0">
              <a:lnSpc>
                <a:spcPct val="115000"/>
              </a:lnSpc>
              <a:spcBef>
                <a:spcPts val="0"/>
              </a:spcBef>
              <a:spcAft>
                <a:spcPts val="0"/>
              </a:spcAft>
              <a:buClr>
                <a:schemeClr val="dk2"/>
              </a:buClr>
              <a:buSzPts val="1400"/>
              <a:buFont typeface="Lexend"/>
              <a:buChar char="■"/>
              <a:defRPr sz="1400" i="0" u="none" strike="noStrike" cap="none">
                <a:solidFill>
                  <a:schemeClr val="dk2"/>
                </a:solidFill>
                <a:latin typeface="Lexend"/>
                <a:ea typeface="Lexend"/>
                <a:cs typeface="Lexend"/>
                <a:sym typeface="Lexend"/>
              </a:defRPr>
            </a:lvl3pPr>
            <a:lvl4pPr marL="1828800" marR="0" lvl="3" indent="-317500" algn="l" rtl="0">
              <a:lnSpc>
                <a:spcPct val="115000"/>
              </a:lnSpc>
              <a:spcBef>
                <a:spcPts val="0"/>
              </a:spcBef>
              <a:spcAft>
                <a:spcPts val="0"/>
              </a:spcAft>
              <a:buClr>
                <a:schemeClr val="dk2"/>
              </a:buClr>
              <a:buSzPts val="1400"/>
              <a:buFont typeface="Lexend"/>
              <a:buChar char="●"/>
              <a:defRPr sz="1400" i="0" u="none" strike="noStrike" cap="none">
                <a:solidFill>
                  <a:schemeClr val="dk2"/>
                </a:solidFill>
                <a:latin typeface="Lexend"/>
                <a:ea typeface="Lexend"/>
                <a:cs typeface="Lexend"/>
                <a:sym typeface="Lexend"/>
              </a:defRPr>
            </a:lvl4pPr>
            <a:lvl5pPr marL="2286000" marR="0" lvl="4" indent="-317500" algn="l" rtl="0">
              <a:lnSpc>
                <a:spcPct val="115000"/>
              </a:lnSpc>
              <a:spcBef>
                <a:spcPts val="0"/>
              </a:spcBef>
              <a:spcAft>
                <a:spcPts val="0"/>
              </a:spcAft>
              <a:buClr>
                <a:schemeClr val="dk2"/>
              </a:buClr>
              <a:buSzPts val="1400"/>
              <a:buFont typeface="Lexend"/>
              <a:buChar char="○"/>
              <a:defRPr sz="1400" i="0" u="none" strike="noStrike" cap="none">
                <a:solidFill>
                  <a:schemeClr val="dk2"/>
                </a:solidFill>
                <a:latin typeface="Lexend"/>
                <a:ea typeface="Lexend"/>
                <a:cs typeface="Lexend"/>
                <a:sym typeface="Lexend"/>
              </a:defRPr>
            </a:lvl5pPr>
            <a:lvl6pPr marL="2743200" marR="0" lvl="5" indent="-317500" algn="l" rtl="0">
              <a:lnSpc>
                <a:spcPct val="115000"/>
              </a:lnSpc>
              <a:spcBef>
                <a:spcPts val="0"/>
              </a:spcBef>
              <a:spcAft>
                <a:spcPts val="0"/>
              </a:spcAft>
              <a:buClr>
                <a:schemeClr val="dk2"/>
              </a:buClr>
              <a:buSzPts val="1400"/>
              <a:buFont typeface="Lexend"/>
              <a:buChar char="■"/>
              <a:defRPr sz="1400" i="0" u="none" strike="noStrike" cap="none">
                <a:solidFill>
                  <a:schemeClr val="dk2"/>
                </a:solidFill>
                <a:latin typeface="Lexend"/>
                <a:ea typeface="Lexend"/>
                <a:cs typeface="Lexend"/>
                <a:sym typeface="Lexend"/>
              </a:defRPr>
            </a:lvl6pPr>
            <a:lvl7pPr marL="3200400" marR="0" lvl="6" indent="-317500" algn="l" rtl="0">
              <a:lnSpc>
                <a:spcPct val="115000"/>
              </a:lnSpc>
              <a:spcBef>
                <a:spcPts val="0"/>
              </a:spcBef>
              <a:spcAft>
                <a:spcPts val="0"/>
              </a:spcAft>
              <a:buClr>
                <a:schemeClr val="dk2"/>
              </a:buClr>
              <a:buSzPts val="1400"/>
              <a:buFont typeface="Lexend"/>
              <a:buChar char="●"/>
              <a:defRPr sz="1400" i="0" u="none" strike="noStrike" cap="none">
                <a:solidFill>
                  <a:schemeClr val="dk2"/>
                </a:solidFill>
                <a:latin typeface="Lexend"/>
                <a:ea typeface="Lexend"/>
                <a:cs typeface="Lexend"/>
                <a:sym typeface="Lexend"/>
              </a:defRPr>
            </a:lvl7pPr>
            <a:lvl8pPr marL="3657600" marR="0" lvl="7" indent="-317500" algn="l" rtl="0">
              <a:lnSpc>
                <a:spcPct val="115000"/>
              </a:lnSpc>
              <a:spcBef>
                <a:spcPts val="0"/>
              </a:spcBef>
              <a:spcAft>
                <a:spcPts val="0"/>
              </a:spcAft>
              <a:buClr>
                <a:schemeClr val="dk2"/>
              </a:buClr>
              <a:buSzPts val="1400"/>
              <a:buFont typeface="Lexend"/>
              <a:buChar char="○"/>
              <a:defRPr sz="1400" i="0" u="none" strike="noStrike" cap="none">
                <a:solidFill>
                  <a:schemeClr val="dk2"/>
                </a:solidFill>
                <a:latin typeface="Lexend"/>
                <a:ea typeface="Lexend"/>
                <a:cs typeface="Lexend"/>
                <a:sym typeface="Lexend"/>
              </a:defRPr>
            </a:lvl8pPr>
            <a:lvl9pPr marL="4114800" marR="0" lvl="8" indent="-317500" algn="l" rtl="0">
              <a:lnSpc>
                <a:spcPct val="115000"/>
              </a:lnSpc>
              <a:spcBef>
                <a:spcPts val="0"/>
              </a:spcBef>
              <a:spcAft>
                <a:spcPts val="0"/>
              </a:spcAft>
              <a:buClr>
                <a:schemeClr val="dk2"/>
              </a:buClr>
              <a:buSzPts val="1400"/>
              <a:buFont typeface="Kalam"/>
              <a:buChar char="■"/>
              <a:defRPr sz="1400" i="0" u="none" strike="noStrike" cap="none">
                <a:solidFill>
                  <a:schemeClr val="dk2"/>
                </a:solidFill>
                <a:latin typeface="Kalam"/>
                <a:ea typeface="Kalam"/>
                <a:cs typeface="Kalam"/>
                <a:sym typeface="Kalam"/>
              </a:defRPr>
            </a:lvl9pPr>
          </a:lstStyle>
          <a:p>
            <a:endParaRPr/>
          </a:p>
        </p:txBody>
      </p:sp>
      <p:sp>
        <p:nvSpPr>
          <p:cNvPr id="65" name="Google Shape;65;p9"/>
          <p:cNvSpPr txBox="1">
            <a:spLocks noGrp="1"/>
          </p:cNvSpPr>
          <p:nvPr>
            <p:ph type="sldNum" idx="12"/>
          </p:nvPr>
        </p:nvSpPr>
        <p:spPr>
          <a:xfrm>
            <a:off x="7004788" y="9693616"/>
            <a:ext cx="453600" cy="818100"/>
          </a:xfrm>
          <a:prstGeom prst="rect">
            <a:avLst/>
          </a:prstGeom>
          <a:noFill/>
          <a:ln>
            <a:noFill/>
          </a:ln>
        </p:spPr>
        <p:txBody>
          <a:bodyPr spcFirstLastPara="1" wrap="square" lIns="91425" tIns="91425" rIns="91425" bIns="91425" anchor="ctr" anchorCtr="0">
            <a:normAutofit/>
          </a:bodyPr>
          <a:lstStyle>
            <a:lvl1pPr marL="0" marR="0" lvl="0" indent="0" algn="r" rtl="0">
              <a:lnSpc>
                <a:spcPct val="100000"/>
              </a:lnSpc>
              <a:spcBef>
                <a:spcPts val="0"/>
              </a:spcBef>
              <a:spcAft>
                <a:spcPts val="0"/>
              </a:spcAft>
              <a:buClr>
                <a:srgbClr val="000000"/>
              </a:buClr>
              <a:buSzPts val="1000"/>
              <a:buFont typeface="Arial"/>
              <a:buNone/>
              <a:defRPr sz="1000" i="0" u="none" strike="noStrike" cap="none">
                <a:solidFill>
                  <a:schemeClr val="dk2"/>
                </a:solidFill>
                <a:latin typeface="Lexend"/>
                <a:ea typeface="Lexend"/>
                <a:cs typeface="Lexend"/>
                <a:sym typeface="Lexend"/>
              </a:defRPr>
            </a:lvl1pPr>
            <a:lvl2pPr marL="0" marR="0" lvl="1" indent="0" algn="r" rtl="0">
              <a:lnSpc>
                <a:spcPct val="100000"/>
              </a:lnSpc>
              <a:spcBef>
                <a:spcPts val="0"/>
              </a:spcBef>
              <a:spcAft>
                <a:spcPts val="0"/>
              </a:spcAft>
              <a:buClr>
                <a:srgbClr val="000000"/>
              </a:buClr>
              <a:buSzPts val="1000"/>
              <a:buFont typeface="Arial"/>
              <a:buNone/>
              <a:defRPr sz="1000" i="0" u="none" strike="noStrike" cap="none">
                <a:solidFill>
                  <a:schemeClr val="dk2"/>
                </a:solidFill>
                <a:latin typeface="Lexend"/>
                <a:ea typeface="Lexend"/>
                <a:cs typeface="Lexend"/>
                <a:sym typeface="Lexend"/>
              </a:defRPr>
            </a:lvl2pPr>
            <a:lvl3pPr marL="0" marR="0" lvl="2" indent="0" algn="r" rtl="0">
              <a:lnSpc>
                <a:spcPct val="100000"/>
              </a:lnSpc>
              <a:spcBef>
                <a:spcPts val="0"/>
              </a:spcBef>
              <a:spcAft>
                <a:spcPts val="0"/>
              </a:spcAft>
              <a:buClr>
                <a:srgbClr val="000000"/>
              </a:buClr>
              <a:buSzPts val="1000"/>
              <a:buFont typeface="Arial"/>
              <a:buNone/>
              <a:defRPr sz="1000" i="0" u="none" strike="noStrike" cap="none">
                <a:solidFill>
                  <a:schemeClr val="dk2"/>
                </a:solidFill>
                <a:latin typeface="Lexend"/>
                <a:ea typeface="Lexend"/>
                <a:cs typeface="Lexend"/>
                <a:sym typeface="Lexend"/>
              </a:defRPr>
            </a:lvl3pPr>
            <a:lvl4pPr marL="0" marR="0" lvl="3" indent="0" algn="r" rtl="0">
              <a:lnSpc>
                <a:spcPct val="100000"/>
              </a:lnSpc>
              <a:spcBef>
                <a:spcPts val="0"/>
              </a:spcBef>
              <a:spcAft>
                <a:spcPts val="0"/>
              </a:spcAft>
              <a:buClr>
                <a:srgbClr val="000000"/>
              </a:buClr>
              <a:buSzPts val="1000"/>
              <a:buFont typeface="Arial"/>
              <a:buNone/>
              <a:defRPr sz="1000" i="0" u="none" strike="noStrike" cap="none">
                <a:solidFill>
                  <a:schemeClr val="dk2"/>
                </a:solidFill>
                <a:latin typeface="Lexend"/>
                <a:ea typeface="Lexend"/>
                <a:cs typeface="Lexend"/>
                <a:sym typeface="Lexend"/>
              </a:defRPr>
            </a:lvl4pPr>
            <a:lvl5pPr marL="0" marR="0" lvl="4" indent="0" algn="r" rtl="0">
              <a:lnSpc>
                <a:spcPct val="100000"/>
              </a:lnSpc>
              <a:spcBef>
                <a:spcPts val="0"/>
              </a:spcBef>
              <a:spcAft>
                <a:spcPts val="0"/>
              </a:spcAft>
              <a:buClr>
                <a:srgbClr val="000000"/>
              </a:buClr>
              <a:buSzPts val="1000"/>
              <a:buFont typeface="Arial"/>
              <a:buNone/>
              <a:defRPr sz="1000" i="0" u="none" strike="noStrike" cap="none">
                <a:solidFill>
                  <a:schemeClr val="dk2"/>
                </a:solidFill>
                <a:latin typeface="Lexend"/>
                <a:ea typeface="Lexend"/>
                <a:cs typeface="Lexend"/>
                <a:sym typeface="Lexend"/>
              </a:defRPr>
            </a:lvl5pPr>
            <a:lvl6pPr marL="0" marR="0" lvl="5" indent="0" algn="r" rtl="0">
              <a:lnSpc>
                <a:spcPct val="100000"/>
              </a:lnSpc>
              <a:spcBef>
                <a:spcPts val="0"/>
              </a:spcBef>
              <a:spcAft>
                <a:spcPts val="0"/>
              </a:spcAft>
              <a:buClr>
                <a:srgbClr val="000000"/>
              </a:buClr>
              <a:buSzPts val="1000"/>
              <a:buFont typeface="Arial"/>
              <a:buNone/>
              <a:defRPr sz="1000" i="0" u="none" strike="noStrike" cap="none">
                <a:solidFill>
                  <a:schemeClr val="dk2"/>
                </a:solidFill>
                <a:latin typeface="Lexend"/>
                <a:ea typeface="Lexend"/>
                <a:cs typeface="Lexend"/>
                <a:sym typeface="Lexend"/>
              </a:defRPr>
            </a:lvl6pPr>
            <a:lvl7pPr marL="0" marR="0" lvl="6" indent="0" algn="r" rtl="0">
              <a:lnSpc>
                <a:spcPct val="100000"/>
              </a:lnSpc>
              <a:spcBef>
                <a:spcPts val="0"/>
              </a:spcBef>
              <a:spcAft>
                <a:spcPts val="0"/>
              </a:spcAft>
              <a:buClr>
                <a:srgbClr val="000000"/>
              </a:buClr>
              <a:buSzPts val="1000"/>
              <a:buFont typeface="Arial"/>
              <a:buNone/>
              <a:defRPr sz="1000" i="0" u="none" strike="noStrike" cap="none">
                <a:solidFill>
                  <a:schemeClr val="dk2"/>
                </a:solidFill>
                <a:latin typeface="Lexend"/>
                <a:ea typeface="Lexend"/>
                <a:cs typeface="Lexend"/>
                <a:sym typeface="Lexend"/>
              </a:defRPr>
            </a:lvl7pPr>
            <a:lvl8pPr marL="0" marR="0" lvl="7" indent="0" algn="r" rtl="0">
              <a:lnSpc>
                <a:spcPct val="100000"/>
              </a:lnSpc>
              <a:spcBef>
                <a:spcPts val="0"/>
              </a:spcBef>
              <a:spcAft>
                <a:spcPts val="0"/>
              </a:spcAft>
              <a:buClr>
                <a:srgbClr val="000000"/>
              </a:buClr>
              <a:buSzPts val="1000"/>
              <a:buFont typeface="Arial"/>
              <a:buNone/>
              <a:defRPr sz="1000" i="0" u="none" strike="noStrike" cap="none">
                <a:solidFill>
                  <a:schemeClr val="dk2"/>
                </a:solidFill>
                <a:latin typeface="Lexend"/>
                <a:ea typeface="Lexend"/>
                <a:cs typeface="Lexend"/>
                <a:sym typeface="Lexend"/>
              </a:defRPr>
            </a:lvl8pPr>
            <a:lvl9pPr marL="0" marR="0" lvl="8" indent="0" algn="r" rtl="0">
              <a:lnSpc>
                <a:spcPct val="100000"/>
              </a:lnSpc>
              <a:spcBef>
                <a:spcPts val="0"/>
              </a:spcBef>
              <a:spcAft>
                <a:spcPts val="0"/>
              </a:spcAft>
              <a:buClr>
                <a:srgbClr val="000000"/>
              </a:buClr>
              <a:buSzPts val="1000"/>
              <a:buFont typeface="Arial"/>
              <a:buNone/>
              <a:defRPr sz="1000" i="0" u="none" strike="noStrike" cap="none">
                <a:solidFill>
                  <a:schemeClr val="dk2"/>
                </a:solidFill>
                <a:latin typeface="Lexend"/>
                <a:ea typeface="Lexend"/>
                <a:cs typeface="Lexend"/>
                <a:sym typeface="Lexend"/>
              </a:defRPr>
            </a:lvl9pPr>
          </a:lstStyle>
          <a:p>
            <a:pPr marL="0" lvl="0" indent="0" algn="r" rtl="0">
              <a:spcBef>
                <a:spcPts val="0"/>
              </a:spcBef>
              <a:spcAft>
                <a:spcPts val="0"/>
              </a:spcAft>
              <a:buNone/>
            </a:pPr>
            <a:fld id="{00000000-1234-1234-1234-123412341234}" type="slidenum">
              <a:rPr lang="en-GB"/>
              <a:t>‹#›</a:t>
            </a:fld>
            <a:endParaRPr/>
          </a:p>
        </p:txBody>
      </p:sp>
    </p:spTree>
  </p:cSld>
  <p:clrMap bg1="lt1" tx1="dk1" bg2="dk2" tx2="lt2" accent1="accent1" accent2="accent2" accent3="accent3" accent4="accent4" accent5="accent5" accent6="accent6" hlink="hlink" folHlink="folHlink"/>
  <p:sldLayoutIdLst>
    <p:sldLayoutId id="2147483655" r:id="rId1"/>
    <p:sldLayoutId id="2147483656" r:id="rId2"/>
    <p:sldLayoutId id="2147483657" r:id="rId3"/>
    <p:sldLayoutId id="2147483658" r:id="rId4"/>
    <p:sldLayoutId id="2147483659" r:id="rId5"/>
    <p:sldLayoutId id="2147483660" r:id="rId6"/>
    <p:sldLayoutId id="2147483661" r:id="rId7"/>
    <p:sldLayoutId id="2147483662" r:id="rId8"/>
    <p:sldLayoutId id="2147483663" r:id="rId9"/>
    <p:sldLayoutId id="2147483664" r:id="rId10"/>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3.xml"/><Relationship Id="rId5" Type="http://schemas.openxmlformats.org/officeDocument/2006/relationships/image" Target="../media/image6.png"/><Relationship Id="rId4" Type="http://schemas.openxmlformats.org/officeDocument/2006/relationships/image" Target="../media/image5.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158"/>
        <p:cNvGrpSpPr/>
        <p:nvPr/>
      </p:nvGrpSpPr>
      <p:grpSpPr>
        <a:xfrm>
          <a:off x="0" y="0"/>
          <a:ext cx="0" cy="0"/>
          <a:chOff x="0" y="0"/>
          <a:chExt cx="0" cy="0"/>
        </a:xfrm>
      </p:grpSpPr>
      <p:sp>
        <p:nvSpPr>
          <p:cNvPr id="159" name="Google Shape;159;p20"/>
          <p:cNvSpPr txBox="1">
            <a:spLocks noGrp="1"/>
          </p:cNvSpPr>
          <p:nvPr>
            <p:ph type="title"/>
          </p:nvPr>
        </p:nvSpPr>
        <p:spPr>
          <a:xfrm>
            <a:off x="468000" y="864000"/>
            <a:ext cx="6624000" cy="277200"/>
          </a:xfrm>
          <a:prstGeom prst="rect">
            <a:avLst/>
          </a:prstGeom>
        </p:spPr>
        <p:txBody>
          <a:bodyPr spcFirstLastPara="1" wrap="square" lIns="0" tIns="0" rIns="0" bIns="0" anchor="ctr" anchorCtr="0">
            <a:spAutoFit/>
          </a:bodyPr>
          <a:lstStyle/>
          <a:p>
            <a:pPr marL="0" lvl="0" indent="0" algn="l" rtl="0">
              <a:spcBef>
                <a:spcPts val="0"/>
              </a:spcBef>
              <a:spcAft>
                <a:spcPts val="0"/>
              </a:spcAft>
              <a:buNone/>
            </a:pPr>
            <a:r>
              <a:rPr lang="en-GB"/>
              <a:t>Tackling food waste</a:t>
            </a:r>
            <a:endParaRPr/>
          </a:p>
        </p:txBody>
      </p:sp>
      <p:sp>
        <p:nvSpPr>
          <p:cNvPr id="160" name="Google Shape;160;p20"/>
          <p:cNvSpPr txBox="1">
            <a:spLocks noGrp="1"/>
          </p:cNvSpPr>
          <p:nvPr>
            <p:ph type="sldNum" idx="12"/>
          </p:nvPr>
        </p:nvSpPr>
        <p:spPr>
          <a:xfrm>
            <a:off x="6352325" y="9972000"/>
            <a:ext cx="483300" cy="2772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1</a:t>
            </a:fld>
            <a:endParaRPr/>
          </a:p>
        </p:txBody>
      </p:sp>
      <p:sp>
        <p:nvSpPr>
          <p:cNvPr id="161" name="Google Shape;161;p20"/>
          <p:cNvSpPr txBox="1"/>
          <p:nvPr/>
        </p:nvSpPr>
        <p:spPr>
          <a:xfrm>
            <a:off x="468000" y="1457675"/>
            <a:ext cx="6624000" cy="3020700"/>
          </a:xfrm>
          <a:prstGeom prst="rect">
            <a:avLst/>
          </a:prstGeom>
          <a:noFill/>
          <a:ln>
            <a:noFill/>
          </a:ln>
        </p:spPr>
        <p:txBody>
          <a:bodyPr spcFirstLastPara="1" wrap="square" lIns="0" tIns="0" rIns="0" bIns="0" anchor="t" anchorCtr="0">
            <a:noAutofit/>
          </a:bodyPr>
          <a:lstStyle/>
          <a:p>
            <a:pPr marL="0" lvl="0" indent="0" algn="l" rtl="0">
              <a:lnSpc>
                <a:spcPct val="115000"/>
              </a:lnSpc>
              <a:spcBef>
                <a:spcPts val="0"/>
              </a:spcBef>
              <a:spcAft>
                <a:spcPts val="0"/>
              </a:spcAft>
              <a:buNone/>
            </a:pPr>
            <a:r>
              <a:rPr lang="en-GB" sz="1800" b="1">
                <a:latin typeface="Lexend"/>
                <a:ea typeface="Lexend"/>
                <a:cs typeface="Lexend"/>
                <a:sym typeface="Lexend"/>
              </a:rPr>
              <a:t>Task A: How does food affect your carbon footprint?</a:t>
            </a:r>
            <a:endParaRPr sz="1800" b="1">
              <a:latin typeface="Lexend"/>
              <a:ea typeface="Lexend"/>
              <a:cs typeface="Lexend"/>
              <a:sym typeface="Lexend"/>
            </a:endParaRPr>
          </a:p>
          <a:p>
            <a:pPr marL="0" lvl="0" indent="0" algn="l" rtl="0">
              <a:lnSpc>
                <a:spcPct val="115000"/>
              </a:lnSpc>
              <a:spcBef>
                <a:spcPts val="1000"/>
              </a:spcBef>
              <a:spcAft>
                <a:spcPts val="0"/>
              </a:spcAft>
              <a:buNone/>
            </a:pPr>
            <a:r>
              <a:rPr lang="en-GB" sz="1800">
                <a:solidFill>
                  <a:srgbClr val="000000"/>
                </a:solidFill>
                <a:latin typeface="Lexend"/>
                <a:ea typeface="Lexend"/>
                <a:cs typeface="Lexend"/>
                <a:sym typeface="Lexend"/>
              </a:rPr>
              <a:t>Match the correct subheading to the explanations.</a:t>
            </a:r>
            <a:endParaRPr sz="1800" u="sng">
              <a:solidFill>
                <a:srgbClr val="000000"/>
              </a:solidFill>
              <a:latin typeface="Lexend"/>
              <a:ea typeface="Lexend"/>
              <a:cs typeface="Lexend"/>
              <a:sym typeface="Lexend"/>
            </a:endParaRPr>
          </a:p>
          <a:p>
            <a:pPr marL="457200" lvl="0" indent="0" algn="l" rtl="0">
              <a:lnSpc>
                <a:spcPct val="115000"/>
              </a:lnSpc>
              <a:spcBef>
                <a:spcPts val="1000"/>
              </a:spcBef>
              <a:spcAft>
                <a:spcPts val="0"/>
              </a:spcAft>
              <a:buNone/>
            </a:pPr>
            <a:endParaRPr sz="1700" u="sng">
              <a:solidFill>
                <a:srgbClr val="000000"/>
              </a:solidFill>
              <a:latin typeface="Lexend"/>
              <a:ea typeface="Lexend"/>
              <a:cs typeface="Lexend"/>
              <a:sym typeface="Lexend"/>
            </a:endParaRPr>
          </a:p>
          <a:p>
            <a:pPr marL="0" lvl="0" indent="0" algn="l" rtl="0">
              <a:lnSpc>
                <a:spcPct val="115000"/>
              </a:lnSpc>
              <a:spcBef>
                <a:spcPts val="0"/>
              </a:spcBef>
              <a:spcAft>
                <a:spcPts val="0"/>
              </a:spcAft>
              <a:buNone/>
            </a:pPr>
            <a:r>
              <a:rPr lang="en-GB" sz="1600">
                <a:solidFill>
                  <a:srgbClr val="000000"/>
                </a:solidFill>
                <a:latin typeface="Lexend"/>
                <a:ea typeface="Lexend"/>
                <a:cs typeface="Lexend"/>
                <a:sym typeface="Lexend"/>
              </a:rPr>
              <a:t>The further food has to travel to our plates the more CO² will be produced by vehicles burning fossil fuels.</a:t>
            </a:r>
            <a:endParaRPr sz="1600">
              <a:solidFill>
                <a:srgbClr val="000000"/>
              </a:solidFill>
              <a:latin typeface="Lexend"/>
              <a:ea typeface="Lexend"/>
              <a:cs typeface="Lexend"/>
              <a:sym typeface="Lexend"/>
            </a:endParaRPr>
          </a:p>
          <a:p>
            <a:pPr marL="0" lvl="0" indent="0" algn="l" rtl="0">
              <a:lnSpc>
                <a:spcPct val="115000"/>
              </a:lnSpc>
              <a:spcBef>
                <a:spcPts val="0"/>
              </a:spcBef>
              <a:spcAft>
                <a:spcPts val="0"/>
              </a:spcAft>
              <a:buNone/>
            </a:pPr>
            <a:endParaRPr sz="1600">
              <a:latin typeface="Lexend"/>
              <a:ea typeface="Lexend"/>
              <a:cs typeface="Lexend"/>
              <a:sym typeface="Lexend"/>
            </a:endParaRPr>
          </a:p>
          <a:p>
            <a:pPr marL="457200" lvl="0" indent="0" algn="l" rtl="0">
              <a:lnSpc>
                <a:spcPct val="115000"/>
              </a:lnSpc>
              <a:spcBef>
                <a:spcPts val="0"/>
              </a:spcBef>
              <a:spcAft>
                <a:spcPts val="0"/>
              </a:spcAft>
              <a:buNone/>
            </a:pPr>
            <a:endParaRPr sz="1600" u="sng">
              <a:solidFill>
                <a:srgbClr val="000000"/>
              </a:solidFill>
              <a:latin typeface="Lexend"/>
              <a:ea typeface="Lexend"/>
              <a:cs typeface="Lexend"/>
              <a:sym typeface="Lexend"/>
            </a:endParaRPr>
          </a:p>
          <a:p>
            <a:pPr marL="0" lvl="0" indent="0" algn="l" rtl="0">
              <a:lnSpc>
                <a:spcPct val="115000"/>
              </a:lnSpc>
              <a:spcBef>
                <a:spcPts val="0"/>
              </a:spcBef>
              <a:spcAft>
                <a:spcPts val="0"/>
              </a:spcAft>
              <a:buNone/>
            </a:pPr>
            <a:r>
              <a:rPr lang="en-GB" sz="1600">
                <a:solidFill>
                  <a:srgbClr val="000000"/>
                </a:solidFill>
                <a:latin typeface="Lexend"/>
                <a:ea typeface="Lexend"/>
                <a:cs typeface="Lexend"/>
                <a:sym typeface="Lexend"/>
              </a:rPr>
              <a:t>Buying too much food, letting food go out of date before it is used or throwing food away because customers, shopkeepers or family members don’t like it wastes the energy used to produce and transport it.</a:t>
            </a:r>
            <a:endParaRPr sz="1600">
              <a:solidFill>
                <a:srgbClr val="000000"/>
              </a:solidFill>
              <a:latin typeface="Lexend"/>
              <a:ea typeface="Lexend"/>
              <a:cs typeface="Lexend"/>
              <a:sym typeface="Lexend"/>
            </a:endParaRPr>
          </a:p>
          <a:p>
            <a:pPr marL="0" lvl="0" indent="0" algn="l" rtl="0">
              <a:lnSpc>
                <a:spcPct val="115000"/>
              </a:lnSpc>
              <a:spcBef>
                <a:spcPts val="0"/>
              </a:spcBef>
              <a:spcAft>
                <a:spcPts val="0"/>
              </a:spcAft>
              <a:buNone/>
            </a:pPr>
            <a:endParaRPr sz="1600">
              <a:latin typeface="Lexend"/>
              <a:ea typeface="Lexend"/>
              <a:cs typeface="Lexend"/>
              <a:sym typeface="Lexend"/>
            </a:endParaRPr>
          </a:p>
          <a:p>
            <a:pPr marL="457200" lvl="0" indent="0" algn="l" rtl="0">
              <a:lnSpc>
                <a:spcPct val="115000"/>
              </a:lnSpc>
              <a:spcBef>
                <a:spcPts val="0"/>
              </a:spcBef>
              <a:spcAft>
                <a:spcPts val="0"/>
              </a:spcAft>
              <a:buNone/>
            </a:pPr>
            <a:endParaRPr sz="1600" u="sng">
              <a:solidFill>
                <a:srgbClr val="000000"/>
              </a:solidFill>
              <a:latin typeface="Lexend"/>
              <a:ea typeface="Lexend"/>
              <a:cs typeface="Lexend"/>
              <a:sym typeface="Lexend"/>
            </a:endParaRPr>
          </a:p>
          <a:p>
            <a:pPr marL="0" lvl="0" indent="0" algn="l" rtl="0">
              <a:lnSpc>
                <a:spcPct val="115000"/>
              </a:lnSpc>
              <a:spcBef>
                <a:spcPts val="0"/>
              </a:spcBef>
              <a:spcAft>
                <a:spcPts val="0"/>
              </a:spcAft>
              <a:buNone/>
            </a:pPr>
            <a:r>
              <a:rPr lang="en-GB" sz="1600">
                <a:solidFill>
                  <a:srgbClr val="000000"/>
                </a:solidFill>
                <a:latin typeface="Lexend"/>
                <a:ea typeface="Lexend"/>
                <a:cs typeface="Lexend"/>
                <a:sym typeface="Lexend"/>
              </a:rPr>
              <a:t>Foods like beef, lamb and dairy contribute greatly to increasing CO² </a:t>
            </a:r>
            <a:r>
              <a:rPr lang="en-GB" sz="1600" b="1">
                <a:solidFill>
                  <a:srgbClr val="000000"/>
                </a:solidFill>
                <a:latin typeface="Lexend"/>
                <a:ea typeface="Lexend"/>
                <a:cs typeface="Lexend"/>
                <a:sym typeface="Lexend"/>
              </a:rPr>
              <a:t>emissions</a:t>
            </a:r>
            <a:r>
              <a:rPr lang="en-GB" sz="1600">
                <a:solidFill>
                  <a:srgbClr val="000000"/>
                </a:solidFill>
                <a:latin typeface="Lexend"/>
                <a:ea typeface="Lexend"/>
                <a:cs typeface="Lexend"/>
                <a:sym typeface="Lexend"/>
              </a:rPr>
              <a:t> due to land use change and deforestation. This reduces the amount of carbon that is stored and releases it into the atmosphere.</a:t>
            </a:r>
            <a:endParaRPr sz="1600">
              <a:solidFill>
                <a:srgbClr val="000000"/>
              </a:solidFill>
              <a:latin typeface="Lexend"/>
              <a:ea typeface="Lexend"/>
              <a:cs typeface="Lexend"/>
              <a:sym typeface="Lexend"/>
            </a:endParaRPr>
          </a:p>
          <a:p>
            <a:pPr marL="0" lvl="0" indent="0" algn="l" rtl="0">
              <a:lnSpc>
                <a:spcPct val="115000"/>
              </a:lnSpc>
              <a:spcBef>
                <a:spcPts val="0"/>
              </a:spcBef>
              <a:spcAft>
                <a:spcPts val="0"/>
              </a:spcAft>
              <a:buNone/>
            </a:pPr>
            <a:endParaRPr sz="1800">
              <a:solidFill>
                <a:srgbClr val="000000"/>
              </a:solidFill>
              <a:latin typeface="Lexend"/>
              <a:ea typeface="Lexend"/>
              <a:cs typeface="Lexend"/>
              <a:sym typeface="Lexend"/>
            </a:endParaRPr>
          </a:p>
          <a:p>
            <a:pPr marL="0" lvl="0" indent="0" algn="l" rtl="0">
              <a:lnSpc>
                <a:spcPct val="115000"/>
              </a:lnSpc>
              <a:spcBef>
                <a:spcPts val="0"/>
              </a:spcBef>
              <a:spcAft>
                <a:spcPts val="1000"/>
              </a:spcAft>
              <a:buNone/>
            </a:pPr>
            <a:endParaRPr sz="2000">
              <a:solidFill>
                <a:srgbClr val="000000"/>
              </a:solidFill>
              <a:latin typeface="Lexend"/>
              <a:ea typeface="Lexend"/>
              <a:cs typeface="Lexend"/>
              <a:sym typeface="Lexend"/>
            </a:endParaRPr>
          </a:p>
        </p:txBody>
      </p:sp>
      <p:cxnSp>
        <p:nvCxnSpPr>
          <p:cNvPr id="162" name="Google Shape;162;p20"/>
          <p:cNvCxnSpPr/>
          <p:nvPr/>
        </p:nvCxnSpPr>
        <p:spPr>
          <a:xfrm>
            <a:off x="468000" y="2509550"/>
            <a:ext cx="1889400" cy="0"/>
          </a:xfrm>
          <a:prstGeom prst="straightConnector1">
            <a:avLst/>
          </a:prstGeom>
          <a:noFill/>
          <a:ln w="19050" cap="flat" cmpd="sng">
            <a:solidFill>
              <a:srgbClr val="000000"/>
            </a:solidFill>
            <a:prstDash val="solid"/>
            <a:round/>
            <a:headEnd type="none" w="med" len="med"/>
            <a:tailEnd type="none" w="med" len="med"/>
          </a:ln>
        </p:spPr>
      </p:cxnSp>
      <p:cxnSp>
        <p:nvCxnSpPr>
          <p:cNvPr id="163" name="Google Shape;163;p20"/>
          <p:cNvCxnSpPr/>
          <p:nvPr/>
        </p:nvCxnSpPr>
        <p:spPr>
          <a:xfrm>
            <a:off x="468000" y="5243300"/>
            <a:ext cx="1889400" cy="0"/>
          </a:xfrm>
          <a:prstGeom prst="straightConnector1">
            <a:avLst/>
          </a:prstGeom>
          <a:noFill/>
          <a:ln w="19050" cap="flat" cmpd="sng">
            <a:solidFill>
              <a:srgbClr val="000000"/>
            </a:solidFill>
            <a:prstDash val="solid"/>
            <a:round/>
            <a:headEnd type="none" w="med" len="med"/>
            <a:tailEnd type="none" w="med" len="med"/>
          </a:ln>
        </p:spPr>
      </p:cxnSp>
      <p:cxnSp>
        <p:nvCxnSpPr>
          <p:cNvPr id="164" name="Google Shape;164;p20"/>
          <p:cNvCxnSpPr/>
          <p:nvPr/>
        </p:nvCxnSpPr>
        <p:spPr>
          <a:xfrm>
            <a:off x="468000" y="3625975"/>
            <a:ext cx="1889400" cy="0"/>
          </a:xfrm>
          <a:prstGeom prst="straightConnector1">
            <a:avLst/>
          </a:prstGeom>
          <a:noFill/>
          <a:ln w="19050" cap="flat" cmpd="sng">
            <a:solidFill>
              <a:srgbClr val="000000"/>
            </a:solidFill>
            <a:prstDash val="solid"/>
            <a:round/>
            <a:headEnd type="none" w="med" len="med"/>
            <a:tailEnd type="none" w="med" len="med"/>
          </a:ln>
        </p:spPr>
      </p:cxnSp>
      <p:sp>
        <p:nvSpPr>
          <p:cNvPr id="165" name="Google Shape;165;p20"/>
          <p:cNvSpPr/>
          <p:nvPr/>
        </p:nvSpPr>
        <p:spPr>
          <a:xfrm>
            <a:off x="468005" y="6860613"/>
            <a:ext cx="6290100" cy="472200"/>
          </a:xfrm>
          <a:prstGeom prst="roundRect">
            <a:avLst>
              <a:gd name="adj" fmla="val 16667"/>
            </a:avLst>
          </a:prstGeom>
          <a:noFill/>
          <a:ln w="19050" cap="flat" cmpd="sng">
            <a:solidFill>
              <a:srgbClr val="000000"/>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r>
              <a:rPr lang="en-GB">
                <a:latin typeface="Lexend"/>
                <a:ea typeface="Lexend"/>
                <a:cs typeface="Lexend"/>
                <a:sym typeface="Lexend"/>
              </a:rPr>
              <a:t>Type of Food Produced              Food Miles              Wasting Food </a:t>
            </a:r>
            <a:endParaRPr>
              <a:latin typeface="Lexend"/>
              <a:ea typeface="Lexend"/>
              <a:cs typeface="Lexend"/>
              <a:sym typeface="Lexend"/>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169"/>
        <p:cNvGrpSpPr/>
        <p:nvPr/>
      </p:nvGrpSpPr>
      <p:grpSpPr>
        <a:xfrm>
          <a:off x="0" y="0"/>
          <a:ext cx="0" cy="0"/>
          <a:chOff x="0" y="0"/>
          <a:chExt cx="0" cy="0"/>
        </a:xfrm>
      </p:grpSpPr>
      <p:sp>
        <p:nvSpPr>
          <p:cNvPr id="170" name="Google Shape;170;p21"/>
          <p:cNvSpPr txBox="1">
            <a:spLocks noGrp="1"/>
          </p:cNvSpPr>
          <p:nvPr>
            <p:ph type="sldNum" idx="12"/>
          </p:nvPr>
        </p:nvSpPr>
        <p:spPr>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2</a:t>
            </a:fld>
            <a:endParaRPr/>
          </a:p>
        </p:txBody>
      </p:sp>
      <p:sp>
        <p:nvSpPr>
          <p:cNvPr id="171" name="Google Shape;171;p21"/>
          <p:cNvSpPr txBox="1">
            <a:spLocks noGrp="1"/>
          </p:cNvSpPr>
          <p:nvPr>
            <p:ph type="subTitle" idx="1"/>
          </p:nvPr>
        </p:nvSpPr>
        <p:spPr>
          <a:prstGeom prst="rect">
            <a:avLst/>
          </a:prstGeom>
        </p:spPr>
        <p:txBody>
          <a:bodyPr spcFirstLastPara="1" wrap="square" lIns="0" tIns="0" rIns="0" bIns="0" anchor="t" anchorCtr="0">
            <a:spAutoFit/>
          </a:bodyPr>
          <a:lstStyle/>
          <a:p>
            <a:pPr marL="0" lvl="0" indent="0" algn="l" rtl="0">
              <a:spcBef>
                <a:spcPts val="0"/>
              </a:spcBef>
              <a:spcAft>
                <a:spcPts val="0"/>
              </a:spcAft>
              <a:buNone/>
            </a:pPr>
            <a:r>
              <a:rPr lang="en-GB"/>
              <a:t>Tackling food waste</a:t>
            </a:r>
            <a:endParaRPr/>
          </a:p>
        </p:txBody>
      </p:sp>
      <p:sp>
        <p:nvSpPr>
          <p:cNvPr id="173" name="Google Shape;173;p21"/>
          <p:cNvSpPr txBox="1">
            <a:spLocks noGrp="1"/>
          </p:cNvSpPr>
          <p:nvPr>
            <p:ph type="subTitle" idx="4294967295"/>
          </p:nvPr>
        </p:nvSpPr>
        <p:spPr>
          <a:xfrm>
            <a:off x="4835525" y="9972675"/>
            <a:ext cx="2724150" cy="160338"/>
          </a:xfrm>
          <a:prstGeom prst="rect">
            <a:avLst/>
          </a:prstGeom>
        </p:spPr>
        <p:txBody>
          <a:bodyPr spcFirstLastPara="1" wrap="square" lIns="0" tIns="0" rIns="0" bIns="0" anchor="b" anchorCtr="0">
            <a:noAutofit/>
          </a:bodyPr>
          <a:lstStyle/>
          <a:p>
            <a:pPr marL="0" lvl="0" indent="0" algn="l" rtl="0">
              <a:spcBef>
                <a:spcPts val="0"/>
              </a:spcBef>
              <a:spcAft>
                <a:spcPts val="0"/>
              </a:spcAft>
              <a:buNone/>
            </a:pPr>
            <a:endParaRPr dirty="0"/>
          </a:p>
        </p:txBody>
      </p:sp>
      <p:sp>
        <p:nvSpPr>
          <p:cNvPr id="172" name="Google Shape;172;p21"/>
          <p:cNvSpPr txBox="1"/>
          <p:nvPr/>
        </p:nvSpPr>
        <p:spPr>
          <a:xfrm>
            <a:off x="6744600" y="10447800"/>
            <a:ext cx="815400" cy="244200"/>
          </a:xfrm>
          <a:prstGeom prst="rect">
            <a:avLst/>
          </a:prstGeom>
          <a:noFill/>
          <a:ln>
            <a:noFill/>
          </a:ln>
        </p:spPr>
        <p:txBody>
          <a:bodyPr spcFirstLastPara="1" wrap="square" lIns="91425" tIns="91425" rIns="91425" bIns="91425" anchor="ctr" anchorCtr="0">
            <a:noAutofit/>
          </a:bodyPr>
          <a:lstStyle/>
          <a:p>
            <a:pPr marL="0" lvl="0" indent="0" algn="r" rtl="0">
              <a:spcBef>
                <a:spcPts val="0"/>
              </a:spcBef>
              <a:spcAft>
                <a:spcPts val="0"/>
              </a:spcAft>
              <a:buNone/>
            </a:pPr>
            <a:r>
              <a:rPr lang="en-GB" sz="1000">
                <a:solidFill>
                  <a:srgbClr val="FFFFFF"/>
                </a:solidFill>
                <a:latin typeface="Lexend"/>
                <a:ea typeface="Lexend"/>
                <a:cs typeface="Lexend"/>
                <a:sym typeface="Lexend"/>
              </a:rPr>
              <a:t>v2.3</a:t>
            </a:r>
            <a:endParaRPr sz="1000">
              <a:solidFill>
                <a:srgbClr val="FFFFFF"/>
              </a:solidFill>
              <a:latin typeface="Lexend"/>
              <a:ea typeface="Lexend"/>
              <a:cs typeface="Lexend"/>
              <a:sym typeface="Lexend"/>
            </a:endParaRPr>
          </a:p>
        </p:txBody>
      </p:sp>
      <p:sp>
        <p:nvSpPr>
          <p:cNvPr id="174" name="Google Shape;174;p21"/>
          <p:cNvSpPr txBox="1"/>
          <p:nvPr/>
        </p:nvSpPr>
        <p:spPr>
          <a:xfrm>
            <a:off x="468000" y="882988"/>
            <a:ext cx="6624000" cy="2084700"/>
          </a:xfrm>
          <a:prstGeom prst="rect">
            <a:avLst/>
          </a:prstGeom>
          <a:noFill/>
          <a:ln>
            <a:noFill/>
          </a:ln>
        </p:spPr>
        <p:txBody>
          <a:bodyPr spcFirstLastPara="1" wrap="square" lIns="0" tIns="0" rIns="0" bIns="0" anchor="t" anchorCtr="0">
            <a:noAutofit/>
          </a:bodyPr>
          <a:lstStyle/>
          <a:p>
            <a:pPr marL="0" lvl="0" indent="0" algn="l" rtl="0">
              <a:lnSpc>
                <a:spcPct val="115000"/>
              </a:lnSpc>
              <a:spcBef>
                <a:spcPts val="0"/>
              </a:spcBef>
              <a:spcAft>
                <a:spcPts val="0"/>
              </a:spcAft>
              <a:buNone/>
            </a:pPr>
            <a:r>
              <a:rPr lang="en-GB" sz="1900" b="1">
                <a:latin typeface="Lexend"/>
                <a:ea typeface="Lexend"/>
                <a:cs typeface="Lexend"/>
                <a:sym typeface="Lexend"/>
              </a:rPr>
              <a:t>Task B: How can we reduce the carbon footprint of our food?</a:t>
            </a:r>
            <a:endParaRPr sz="1900" b="1">
              <a:latin typeface="Lexend"/>
              <a:ea typeface="Lexend"/>
              <a:cs typeface="Lexend"/>
              <a:sym typeface="Lexend"/>
            </a:endParaRPr>
          </a:p>
          <a:p>
            <a:pPr marL="0" lvl="0" indent="0" algn="l" rtl="0">
              <a:lnSpc>
                <a:spcPct val="115000"/>
              </a:lnSpc>
              <a:spcBef>
                <a:spcPts val="1000"/>
              </a:spcBef>
              <a:spcAft>
                <a:spcPts val="1000"/>
              </a:spcAft>
              <a:buNone/>
            </a:pPr>
            <a:r>
              <a:rPr lang="en-GB" sz="1800">
                <a:solidFill>
                  <a:srgbClr val="000000"/>
                </a:solidFill>
                <a:latin typeface="Lexend"/>
                <a:ea typeface="Lexend"/>
                <a:cs typeface="Lexend"/>
                <a:sym typeface="Lexend"/>
              </a:rPr>
              <a:t>Make a poster to share advice about how to reduce emissions from food production. Include information on </a:t>
            </a:r>
            <a:r>
              <a:rPr lang="en-GB" sz="1800" b="1">
                <a:solidFill>
                  <a:srgbClr val="000000"/>
                </a:solidFill>
                <a:latin typeface="Lexend"/>
                <a:ea typeface="Lexend"/>
                <a:cs typeface="Lexend"/>
                <a:sym typeface="Lexend"/>
              </a:rPr>
              <a:t>food miles</a:t>
            </a:r>
            <a:r>
              <a:rPr lang="en-GB" sz="1800">
                <a:solidFill>
                  <a:srgbClr val="000000"/>
                </a:solidFill>
                <a:latin typeface="Lexend"/>
                <a:ea typeface="Lexend"/>
                <a:cs typeface="Lexend"/>
                <a:sym typeface="Lexend"/>
              </a:rPr>
              <a:t>, the types of food you could eat and how to reduce food waste. Make sure it is persuasive and includes enough information to make an impactful message.</a:t>
            </a:r>
            <a:endParaRPr sz="1800">
              <a:solidFill>
                <a:srgbClr val="000000"/>
              </a:solidFill>
              <a:latin typeface="Lexend"/>
              <a:ea typeface="Lexend"/>
              <a:cs typeface="Lexend"/>
              <a:sym typeface="Lexend"/>
            </a:endParaRPr>
          </a:p>
        </p:txBody>
      </p:sp>
      <p:pic>
        <p:nvPicPr>
          <p:cNvPr id="175" name="Google Shape;175;p21"/>
          <p:cNvPicPr preferRelativeResize="0"/>
          <p:nvPr/>
        </p:nvPicPr>
        <p:blipFill>
          <a:blip r:embed="rId3">
            <a:alphaModFix/>
          </a:blip>
          <a:stretch>
            <a:fillRect/>
          </a:stretch>
        </p:blipFill>
        <p:spPr>
          <a:xfrm>
            <a:off x="641702" y="4359002"/>
            <a:ext cx="623350" cy="1162329"/>
          </a:xfrm>
          <a:prstGeom prst="rect">
            <a:avLst/>
          </a:prstGeom>
          <a:noFill/>
          <a:ln>
            <a:noFill/>
          </a:ln>
        </p:spPr>
      </p:pic>
      <p:pic>
        <p:nvPicPr>
          <p:cNvPr id="176" name="Google Shape;176;p21"/>
          <p:cNvPicPr preferRelativeResize="0"/>
          <p:nvPr/>
        </p:nvPicPr>
        <p:blipFill>
          <a:blip r:embed="rId4">
            <a:alphaModFix/>
          </a:blip>
          <a:stretch>
            <a:fillRect/>
          </a:stretch>
        </p:blipFill>
        <p:spPr>
          <a:xfrm>
            <a:off x="6102925" y="4266713"/>
            <a:ext cx="815375" cy="814110"/>
          </a:xfrm>
          <a:prstGeom prst="rect">
            <a:avLst/>
          </a:prstGeom>
          <a:noFill/>
          <a:ln>
            <a:noFill/>
          </a:ln>
        </p:spPr>
      </p:pic>
      <p:pic>
        <p:nvPicPr>
          <p:cNvPr id="177" name="Google Shape;177;p21"/>
          <p:cNvPicPr preferRelativeResize="0"/>
          <p:nvPr/>
        </p:nvPicPr>
        <p:blipFill>
          <a:blip r:embed="rId5">
            <a:alphaModFix/>
          </a:blip>
          <a:stretch>
            <a:fillRect/>
          </a:stretch>
        </p:blipFill>
        <p:spPr>
          <a:xfrm flipH="1">
            <a:off x="4265475" y="3426700"/>
            <a:ext cx="1899175" cy="1162326"/>
          </a:xfrm>
          <a:prstGeom prst="rect">
            <a:avLst/>
          </a:prstGeom>
          <a:noFill/>
          <a:ln>
            <a:noFill/>
          </a:ln>
        </p:spPr>
      </p:pic>
      <p:sp>
        <p:nvSpPr>
          <p:cNvPr id="178" name="Google Shape;178;p21"/>
          <p:cNvSpPr txBox="1"/>
          <p:nvPr/>
        </p:nvSpPr>
        <p:spPr>
          <a:xfrm>
            <a:off x="4265463" y="3426688"/>
            <a:ext cx="2031600" cy="7023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sz="2200">
                <a:solidFill>
                  <a:srgbClr val="000000"/>
                </a:solidFill>
                <a:latin typeface="Lexend"/>
                <a:ea typeface="Lexend"/>
                <a:cs typeface="Lexend"/>
                <a:sym typeface="Lexend"/>
              </a:rPr>
              <a:t>Love food, hate waste!</a:t>
            </a:r>
            <a:endParaRPr sz="2200">
              <a:solidFill>
                <a:srgbClr val="000000"/>
              </a:solidFill>
              <a:latin typeface="Lexend"/>
              <a:ea typeface="Lexend"/>
              <a:cs typeface="Lexend"/>
              <a:sym typeface="Lexend"/>
            </a:endParaRPr>
          </a:p>
        </p:txBody>
      </p:sp>
      <p:pic>
        <p:nvPicPr>
          <p:cNvPr id="179" name="Google Shape;179;p21"/>
          <p:cNvPicPr preferRelativeResize="0"/>
          <p:nvPr/>
        </p:nvPicPr>
        <p:blipFill>
          <a:blip r:embed="rId5">
            <a:alphaModFix/>
          </a:blip>
          <a:stretch>
            <a:fillRect/>
          </a:stretch>
        </p:blipFill>
        <p:spPr>
          <a:xfrm>
            <a:off x="1425875" y="3735825"/>
            <a:ext cx="2678777" cy="1162326"/>
          </a:xfrm>
          <a:prstGeom prst="rect">
            <a:avLst/>
          </a:prstGeom>
          <a:noFill/>
          <a:ln>
            <a:noFill/>
          </a:ln>
        </p:spPr>
      </p:pic>
      <p:sp>
        <p:nvSpPr>
          <p:cNvPr id="180" name="Google Shape;180;p21"/>
          <p:cNvSpPr txBox="1"/>
          <p:nvPr/>
        </p:nvSpPr>
        <p:spPr>
          <a:xfrm>
            <a:off x="1582050" y="3780625"/>
            <a:ext cx="2366400" cy="7023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sz="2200">
                <a:solidFill>
                  <a:srgbClr val="000000"/>
                </a:solidFill>
                <a:latin typeface="Lexend"/>
                <a:ea typeface="Lexend"/>
                <a:cs typeface="Lexend"/>
                <a:sym typeface="Lexend"/>
              </a:rPr>
              <a:t>Save food, save the planet!</a:t>
            </a:r>
            <a:endParaRPr sz="2200">
              <a:solidFill>
                <a:srgbClr val="000000"/>
              </a:solidFill>
              <a:latin typeface="Lexend"/>
              <a:ea typeface="Lexend"/>
              <a:cs typeface="Lexend"/>
              <a:sym typeface="Lexend"/>
            </a:endParaRPr>
          </a:p>
        </p:txBody>
      </p:sp>
    </p:spTree>
  </p:cSld>
  <p:clrMapOvr>
    <a:masterClrMapping/>
  </p:clrMapOvr>
</p:sld>
</file>

<file path=ppt/theme/theme1.xml><?xml version="1.0" encoding="utf-8"?>
<a:theme xmlns:a="http://schemas.openxmlformats.org/drawingml/2006/main" name="Worksheet September 2023">
  <a:themeElements>
    <a:clrScheme name="Simple Light">
      <a:dk1>
        <a:srgbClr val="000000"/>
      </a:dk1>
      <a:lt1>
        <a:srgbClr val="FFFFFF"/>
      </a:lt1>
      <a:dk2>
        <a:srgbClr val="000000"/>
      </a:dk2>
      <a:lt2>
        <a:srgbClr val="F0F0F0"/>
      </a:lt2>
      <a:accent1>
        <a:srgbClr val="25AB38"/>
      </a:accent1>
      <a:accent2>
        <a:srgbClr val="374CF1"/>
      </a:accent2>
      <a:accent3>
        <a:srgbClr val="D02AA7"/>
      </a:accent3>
      <a:accent4>
        <a:srgbClr val="845AD9"/>
      </a:accent4>
      <a:accent5>
        <a:srgbClr val="037B7D"/>
      </a:accent5>
      <a:accent6>
        <a:srgbClr val="E51D4D"/>
      </a:accent6>
      <a:hlink>
        <a:srgbClr val="25AB38"/>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210</Words>
  <Application>Microsoft Office PowerPoint</Application>
  <PresentationFormat>Custom</PresentationFormat>
  <Paragraphs>20</Paragraphs>
  <Slides>2</Slides>
  <Notes>2</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vt:i4>
      </vt:variant>
    </vt:vector>
  </HeadingPairs>
  <TitlesOfParts>
    <vt:vector size="7" baseType="lpstr">
      <vt:lpstr>Arial</vt:lpstr>
      <vt:lpstr>Lexend</vt:lpstr>
      <vt:lpstr>Lexend Light</vt:lpstr>
      <vt:lpstr>Lexend Medium</vt:lpstr>
      <vt:lpstr>Worksheet September 2023</vt:lpstr>
      <vt:lpstr>Tackling food waste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cp:lastModifiedBy>Christopher Hyam</cp:lastModifiedBy>
  <cp:revision>1</cp:revision>
  <dcterms:modified xsi:type="dcterms:W3CDTF">2025-07-09T06:19:01Z</dcterms:modified>
</cp:coreProperties>
</file>